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6fed64e3d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86d57483c4c15"/>
  </p:sldMasterIdLst>
  <p:sldIdLst>
    <p:sldId xmlns:r="http://schemas.openxmlformats.org/officeDocument/2006/relationships" id="256" r:id="R27257687a1484b67"/>
    <p:sldId xmlns:r="http://schemas.openxmlformats.org/officeDocument/2006/relationships" id="257" r:id="R97caa3ec034c4fc9"/>
    <p:sldId xmlns:r="http://schemas.openxmlformats.org/officeDocument/2006/relationships" id="258" r:id="Rccdbdfa2cedb475d"/>
    <p:sldId xmlns:r="http://schemas.openxmlformats.org/officeDocument/2006/relationships" id="259" r:id="R4ae7532ccbdd40bb"/>
    <p:sldId xmlns:r="http://schemas.openxmlformats.org/officeDocument/2006/relationships" id="260" r:id="R03f4a70c578c48ae"/>
    <p:sldId xmlns:r="http://schemas.openxmlformats.org/officeDocument/2006/relationships" id="261" r:id="R32d5da399af34b5f"/>
    <p:sldId xmlns:r="http://schemas.openxmlformats.org/officeDocument/2006/relationships" id="262" r:id="Rf89ebb73b9374d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86d57483c4c15" /><Relationship Type="http://schemas.openxmlformats.org/officeDocument/2006/relationships/slide" Target="/ppt/slides/slide1.xml" Id="R27257687a1484b67" /><Relationship Type="http://schemas.openxmlformats.org/officeDocument/2006/relationships/slide" Target="/ppt/slides/slide2.xml" Id="R97caa3ec034c4fc9" /><Relationship Type="http://schemas.openxmlformats.org/officeDocument/2006/relationships/slide" Target="/ppt/slides/slide3.xml" Id="Rccdbdfa2cedb475d" /><Relationship Type="http://schemas.openxmlformats.org/officeDocument/2006/relationships/slide" Target="/ppt/slides/slide4.xml" Id="R4ae7532ccbdd40bb" /><Relationship Type="http://schemas.openxmlformats.org/officeDocument/2006/relationships/slide" Target="/ppt/slides/slide5.xml" Id="R03f4a70c578c48ae" /><Relationship Type="http://schemas.openxmlformats.org/officeDocument/2006/relationships/slide" Target="/ppt/slides/slide6.xml" Id="R32d5da399af34b5f" /><Relationship Type="http://schemas.openxmlformats.org/officeDocument/2006/relationships/slide" Target="/ppt/slides/slide7.xml" Id="Rf89ebb73b9374d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57ff68486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1ecc13507455e" /><Relationship Type="http://schemas.openxmlformats.org/officeDocument/2006/relationships/theme" Target="/ppt/slideMasters/theme/theme1.xml" Id="Rc9dcb3b702ef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1ecc13507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a22b4d02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d76172353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b64145cc44a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0d1727dd5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c8ced629b49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39f25949240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719b900a1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TONERUD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TRANSPORT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122 023 405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−1 883 625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−3 377 905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30 490 868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ulf@tonerud.no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891 350 902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TRANSPORT AS</a:t>
            </a:r>
          </a:p>
        </p:txBody>
      </p:sp>
    </p:spTree>
  </p:cSld>
  <p:clrMapOvr>
    <a:masterClrMapping xmlns:a="http://schemas.openxmlformats.org/drawingml/2006/main"/>
  </p:clrMapOvr>
</p:sld>
</file>