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994efd609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e413c694743cc"/>
  </p:sldMasterIdLst>
  <p:sldIdLst>
    <p:sldId xmlns:r="http://schemas.openxmlformats.org/officeDocument/2006/relationships" id="256" r:id="Rc83701fd1f2b4743"/>
    <p:sldId xmlns:r="http://schemas.openxmlformats.org/officeDocument/2006/relationships" id="257" r:id="R2bec837b33ff4ecc"/>
    <p:sldId xmlns:r="http://schemas.openxmlformats.org/officeDocument/2006/relationships" id="258" r:id="R576f36705dec45a2"/>
    <p:sldId xmlns:r="http://schemas.openxmlformats.org/officeDocument/2006/relationships" id="259" r:id="R194dce80cc354b6a"/>
    <p:sldId xmlns:r="http://schemas.openxmlformats.org/officeDocument/2006/relationships" id="260" r:id="R33119eda3dfe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e413c694743cc" /><Relationship Type="http://schemas.openxmlformats.org/officeDocument/2006/relationships/slide" Target="/ppt/slides/slide1.xml" Id="Rc83701fd1f2b4743" /><Relationship Type="http://schemas.openxmlformats.org/officeDocument/2006/relationships/slide" Target="/ppt/slides/slide2.xml" Id="R2bec837b33ff4ecc" /><Relationship Type="http://schemas.openxmlformats.org/officeDocument/2006/relationships/slide" Target="/ppt/slides/slide3.xml" Id="R576f36705dec45a2" /><Relationship Type="http://schemas.openxmlformats.org/officeDocument/2006/relationships/slide" Target="/ppt/slides/slide4.xml" Id="R194dce80cc354b6a" /><Relationship Type="http://schemas.openxmlformats.org/officeDocument/2006/relationships/slide" Target="/ppt/slides/slide5.xml" Id="R33119eda3dfe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fb99c0f7b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aa72356324da0" /><Relationship Type="http://schemas.openxmlformats.org/officeDocument/2006/relationships/theme" Target="/ppt/slideMasters/theme/theme1.xml" Id="R143d4dc5dff1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aa7235632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1a3c7fc0c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8bd185db8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660d8ba9d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36f59cb8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d00f093ec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HARALDSGATEN 139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HARALDSGATEN 139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891 340 702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