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bc9fb56097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f848f525534181"/>
  </p:sldMasterIdLst>
  <p:sldIdLst>
    <p:sldId xmlns:r="http://schemas.openxmlformats.org/officeDocument/2006/relationships" id="256" r:id="Rfaef6c2ec7824815"/>
    <p:sldId xmlns:r="http://schemas.openxmlformats.org/officeDocument/2006/relationships" id="257" r:id="R6047fdd5bd5c43f2"/>
    <p:sldId xmlns:r="http://schemas.openxmlformats.org/officeDocument/2006/relationships" id="258" r:id="R341aba90e9a4447c"/>
    <p:sldId xmlns:r="http://schemas.openxmlformats.org/officeDocument/2006/relationships" id="259" r:id="Rbfe916f6d5174638"/>
    <p:sldId xmlns:r="http://schemas.openxmlformats.org/officeDocument/2006/relationships" id="260" r:id="Re7ab8a757b384665"/>
    <p:sldId xmlns:r="http://schemas.openxmlformats.org/officeDocument/2006/relationships" id="261" r:id="Rdc5d0dcfa154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848f525534181" /><Relationship Type="http://schemas.openxmlformats.org/officeDocument/2006/relationships/slide" Target="/ppt/slides/slide1.xml" Id="Rfaef6c2ec7824815" /><Relationship Type="http://schemas.openxmlformats.org/officeDocument/2006/relationships/slide" Target="/ppt/slides/slide2.xml" Id="R6047fdd5bd5c43f2" /><Relationship Type="http://schemas.openxmlformats.org/officeDocument/2006/relationships/slide" Target="/ppt/slides/slide3.xml" Id="R341aba90e9a4447c" /><Relationship Type="http://schemas.openxmlformats.org/officeDocument/2006/relationships/slide" Target="/ppt/slides/slide4.xml" Id="Rbfe916f6d5174638" /><Relationship Type="http://schemas.openxmlformats.org/officeDocument/2006/relationships/slide" Target="/ppt/slides/slide5.xml" Id="Re7ab8a757b384665" /><Relationship Type="http://schemas.openxmlformats.org/officeDocument/2006/relationships/slide" Target="/ppt/slides/slide6.xml" Id="Rdc5d0dcfa154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d9b3e9eb74d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5d2ec4f974bb9" /><Relationship Type="http://schemas.openxmlformats.org/officeDocument/2006/relationships/theme" Target="/ppt/slideMasters/theme/theme1.xml" Id="R941c255672f444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5d2ec4f974b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b9b2c1cb2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ef4164818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3130de8d9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bd9755eb9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cb38625af48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00ff1c52049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KÅSA &amp; RINGHUS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&amp; RINGHUS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KÅSA &amp; RINGHUS ENTREPRENØR AS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&amp; RINGHUS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&amp; RINGHUS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&amp; RINGHUS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&amp; RINGHUS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post@kreas.no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891 336 802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KÅSA &amp; RINGHUS ENTREPRENØR AS</a:t>
            </a:r>
          </a:p>
        </p:txBody>
      </p:sp>
    </p:spTree>
  </p:cSld>
  <p:clrMapOvr>
    <a:masterClrMapping xmlns:a="http://schemas.openxmlformats.org/drawingml/2006/main"/>
  </p:clrMapOvr>
</p:sld>
</file>