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e65f94344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d3d111238491a"/>
  </p:sldMasterIdLst>
  <p:sldIdLst>
    <p:sldId xmlns:r="http://schemas.openxmlformats.org/officeDocument/2006/relationships" id="256" r:id="R14553f2a904d404c"/>
    <p:sldId xmlns:r="http://schemas.openxmlformats.org/officeDocument/2006/relationships" id="257" r:id="Rfc81f660ca884c96"/>
    <p:sldId xmlns:r="http://schemas.openxmlformats.org/officeDocument/2006/relationships" id="258" r:id="R57a1f3cfc32e4d84"/>
    <p:sldId xmlns:r="http://schemas.openxmlformats.org/officeDocument/2006/relationships" id="259" r:id="Rae709157780145b6"/>
    <p:sldId xmlns:r="http://schemas.openxmlformats.org/officeDocument/2006/relationships" id="260" r:id="R87085921bc6d4e15"/>
    <p:sldId xmlns:r="http://schemas.openxmlformats.org/officeDocument/2006/relationships" id="261" r:id="R2cd1b80bca7a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d3d111238491a" /><Relationship Type="http://schemas.openxmlformats.org/officeDocument/2006/relationships/slide" Target="/ppt/slides/slide1.xml" Id="R14553f2a904d404c" /><Relationship Type="http://schemas.openxmlformats.org/officeDocument/2006/relationships/slide" Target="/ppt/slides/slide2.xml" Id="Rfc81f660ca884c96" /><Relationship Type="http://schemas.openxmlformats.org/officeDocument/2006/relationships/slide" Target="/ppt/slides/slide3.xml" Id="R57a1f3cfc32e4d84" /><Relationship Type="http://schemas.openxmlformats.org/officeDocument/2006/relationships/slide" Target="/ppt/slides/slide4.xml" Id="Rae709157780145b6" /><Relationship Type="http://schemas.openxmlformats.org/officeDocument/2006/relationships/slide" Target="/ppt/slides/slide5.xml" Id="R87085921bc6d4e15" /><Relationship Type="http://schemas.openxmlformats.org/officeDocument/2006/relationships/slide" Target="/ppt/slides/slide6.xml" Id="R2cd1b80bca7a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07bb18f72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90c9fb05426a" /><Relationship Type="http://schemas.openxmlformats.org/officeDocument/2006/relationships/theme" Target="/ppt/slideMasters/theme/theme1.xml" Id="R30e3a5dc45f4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b490c9fb05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fedfa3ab44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59cf15d45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d075d69ea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394f9f4e0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1454c992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a290784b3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MIETINEN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MIETINEN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ALFRED MIETINEN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 Dahls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9801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post@birgermietinen.no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891 289 162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MIETINEN AS</a:t>
            </a:r>
          </a:p>
        </p:txBody>
      </p:sp>
    </p:spTree>
  </p:cSld>
  <p:clrMapOvr>
    <a:masterClrMapping xmlns:a="http://schemas.openxmlformats.org/drawingml/2006/main"/>
  </p:clrMapOvr>
</p:sld>
</file>