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c92c4cb8f1c4a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9643c7acc5441e8"/>
  </p:sldMasterIdLst>
  <p:sldIdLst>
    <p:sldId xmlns:r="http://schemas.openxmlformats.org/officeDocument/2006/relationships" id="256" r:id="Ref18d651e5214aeb"/>
    <p:sldId xmlns:r="http://schemas.openxmlformats.org/officeDocument/2006/relationships" id="257" r:id="R7df66a1444424fc3"/>
    <p:sldId xmlns:r="http://schemas.openxmlformats.org/officeDocument/2006/relationships" id="258" r:id="R151a857d494c4840"/>
    <p:sldId xmlns:r="http://schemas.openxmlformats.org/officeDocument/2006/relationships" id="259" r:id="Rc5020a48f9674ded"/>
    <p:sldId xmlns:r="http://schemas.openxmlformats.org/officeDocument/2006/relationships" id="260" r:id="Rc4da0a26d5a44dc4"/>
    <p:sldId xmlns:r="http://schemas.openxmlformats.org/officeDocument/2006/relationships" id="261" r:id="R15aff52ad22a4ec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643c7acc5441e8" /><Relationship Type="http://schemas.openxmlformats.org/officeDocument/2006/relationships/slide" Target="/ppt/slides/slide1.xml" Id="Ref18d651e5214aeb" /><Relationship Type="http://schemas.openxmlformats.org/officeDocument/2006/relationships/slide" Target="/ppt/slides/slide2.xml" Id="R7df66a1444424fc3" /><Relationship Type="http://schemas.openxmlformats.org/officeDocument/2006/relationships/slide" Target="/ppt/slides/slide3.xml" Id="R151a857d494c4840" /><Relationship Type="http://schemas.openxmlformats.org/officeDocument/2006/relationships/slide" Target="/ppt/slides/slide4.xml" Id="Rc5020a48f9674ded" /><Relationship Type="http://schemas.openxmlformats.org/officeDocument/2006/relationships/slide" Target="/ppt/slides/slide5.xml" Id="Rc4da0a26d5a44dc4" /><Relationship Type="http://schemas.openxmlformats.org/officeDocument/2006/relationships/slide" Target="/ppt/slides/slide6.xml" Id="R15aff52ad22a4ec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20133520504d6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fd7d70dfc644f3" /><Relationship Type="http://schemas.openxmlformats.org/officeDocument/2006/relationships/theme" Target="/ppt/slideMasters/theme/theme1.xml" Id="Rc159212a7d69400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4fd7d70dfc644f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234bdacabf45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9da6fccdc0448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da37d72c5a4a0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d9701bac624da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b7c4496ad04aa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d9d65d7fe7484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TOTEN GP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TOTEN GP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TOTEN GP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TOTEN GP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TOTEN GP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TOTEN GP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−31 792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724 692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139 837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926 354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TOTEN GP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891 243 502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TOTEN GP INVEST AS</a:t>
            </a:r>
          </a:p>
        </p:txBody>
      </p:sp>
    </p:spTree>
  </p:cSld>
  <p:clrMapOvr>
    <a:masterClrMapping xmlns:a="http://schemas.openxmlformats.org/drawingml/2006/main"/>
  </p:clrMapOvr>
</p:sld>
</file>