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9340643e5f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440a629374296"/>
  </p:sldMasterIdLst>
  <p:sldIdLst>
    <p:sldId xmlns:r="http://schemas.openxmlformats.org/officeDocument/2006/relationships" id="256" r:id="R92736b6f72ea451f"/>
    <p:sldId xmlns:r="http://schemas.openxmlformats.org/officeDocument/2006/relationships" id="257" r:id="R3d8c3ca6b8224a4e"/>
    <p:sldId xmlns:r="http://schemas.openxmlformats.org/officeDocument/2006/relationships" id="258" r:id="R552fcd5480aa4232"/>
    <p:sldId xmlns:r="http://schemas.openxmlformats.org/officeDocument/2006/relationships" id="259" r:id="Re0f85dce3b8445cc"/>
    <p:sldId xmlns:r="http://schemas.openxmlformats.org/officeDocument/2006/relationships" id="260" r:id="Ref903b1ad64a4120"/>
    <p:sldId xmlns:r="http://schemas.openxmlformats.org/officeDocument/2006/relationships" id="261" r:id="R00017183679b4dcf"/>
    <p:sldId xmlns:r="http://schemas.openxmlformats.org/officeDocument/2006/relationships" id="262" r:id="Rc0d0a0dfef6341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440a629374296" /><Relationship Type="http://schemas.openxmlformats.org/officeDocument/2006/relationships/slide" Target="/ppt/slides/slide1.xml" Id="R92736b6f72ea451f" /><Relationship Type="http://schemas.openxmlformats.org/officeDocument/2006/relationships/slide" Target="/ppt/slides/slide2.xml" Id="R3d8c3ca6b8224a4e" /><Relationship Type="http://schemas.openxmlformats.org/officeDocument/2006/relationships/slide" Target="/ppt/slides/slide3.xml" Id="R552fcd5480aa4232" /><Relationship Type="http://schemas.openxmlformats.org/officeDocument/2006/relationships/slide" Target="/ppt/slides/slide4.xml" Id="Re0f85dce3b8445cc" /><Relationship Type="http://schemas.openxmlformats.org/officeDocument/2006/relationships/slide" Target="/ppt/slides/slide5.xml" Id="Ref903b1ad64a4120" /><Relationship Type="http://schemas.openxmlformats.org/officeDocument/2006/relationships/slide" Target="/ppt/slides/slide6.xml" Id="R00017183679b4dcf" /><Relationship Type="http://schemas.openxmlformats.org/officeDocument/2006/relationships/slide" Target="/ppt/slides/slide7.xml" Id="Rc0d0a0dfef6341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74a4a60287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ad71c75174f9a" /><Relationship Type="http://schemas.openxmlformats.org/officeDocument/2006/relationships/theme" Target="/ppt/slideMasters/theme/theme1.xml" Id="R19f996ced2db4a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6ad71c7517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c4f09cb4d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ff1bc3b69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dfcca458742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fa1bc88554a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1b377a1c1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d453baa1746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0b1dc8a0644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HOVDINNTUNET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HOVDINNTUNET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HOVDINNTUNET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HOVDINNTUNET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HOVDINNTUNET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HOVDINNTUNET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−5 826 427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24 283 276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HOVDINNTUNET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EAE TOAST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HOVDINNTUNET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Hovdin, Gamle Kongeveg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54 53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post@hovdinntunet.no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www.hovdinntunet.no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891 223 692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HOVDINNTUNET AS</a:t>
            </a:r>
          </a:p>
        </p:txBody>
      </p:sp>
    </p:spTree>
  </p:cSld>
  <p:clrMapOvr>
    <a:masterClrMapping xmlns:a="http://schemas.openxmlformats.org/drawingml/2006/main"/>
  </p:clrMapOvr>
</p:sld>
</file>