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2dc75e39bc49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85c2edaf57434b"/>
  </p:sldMasterIdLst>
  <p:sldIdLst>
    <p:sldId xmlns:r="http://schemas.openxmlformats.org/officeDocument/2006/relationships" id="256" r:id="Rea1a5c1be1c14f17"/>
    <p:sldId xmlns:r="http://schemas.openxmlformats.org/officeDocument/2006/relationships" id="257" r:id="R656ec89c21e04a86"/>
    <p:sldId xmlns:r="http://schemas.openxmlformats.org/officeDocument/2006/relationships" id="258" r:id="R9d9d70c9658345ab"/>
    <p:sldId xmlns:r="http://schemas.openxmlformats.org/officeDocument/2006/relationships" id="259" r:id="R66aeba9b22d149ef"/>
    <p:sldId xmlns:r="http://schemas.openxmlformats.org/officeDocument/2006/relationships" id="260" r:id="R34f235da473541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85c2edaf57434b" /><Relationship Type="http://schemas.openxmlformats.org/officeDocument/2006/relationships/slide" Target="/ppt/slides/slide1.xml" Id="Rea1a5c1be1c14f17" /><Relationship Type="http://schemas.openxmlformats.org/officeDocument/2006/relationships/slide" Target="/ppt/slides/slide2.xml" Id="R656ec89c21e04a86" /><Relationship Type="http://schemas.openxmlformats.org/officeDocument/2006/relationships/slide" Target="/ppt/slides/slide3.xml" Id="R9d9d70c9658345ab" /><Relationship Type="http://schemas.openxmlformats.org/officeDocument/2006/relationships/slide" Target="/ppt/slides/slide4.xml" Id="R66aeba9b22d149ef" /><Relationship Type="http://schemas.openxmlformats.org/officeDocument/2006/relationships/slide" Target="/ppt/slides/slide5.xml" Id="R34f235da473541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129c0b79b14f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dc3af00ae467d" /><Relationship Type="http://schemas.openxmlformats.org/officeDocument/2006/relationships/theme" Target="/ppt/slideMasters/theme/theme1.xml" Id="Rb9bd1ec5e3e34a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bdc3af00ae46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0e41c839d4b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8c653d7734f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b7e6bcd784b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aa387f31a4a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d9eebf2f44c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BOOTSTRAP1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BOOTSTRAP1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BOOTSTRAP1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BOOTSTRAP1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BOOTSTRAP1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BOOTSTRAP1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891 192 282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BOOTSTRAP1 AS</a:t>
            </a:r>
          </a:p>
        </p:txBody>
      </p:sp>
    </p:spTree>
  </p:cSld>
  <p:clrMapOvr>
    <a:masterClrMapping xmlns:a="http://schemas.openxmlformats.org/drawingml/2006/main"/>
  </p:clrMapOvr>
</p:sld>
</file>