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55454820b54e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40cba36bb4b59"/>
  </p:sldMasterIdLst>
  <p:sldIdLst>
    <p:sldId xmlns:r="http://schemas.openxmlformats.org/officeDocument/2006/relationships" id="256" r:id="Rc51035c9cd6f4804"/>
    <p:sldId xmlns:r="http://schemas.openxmlformats.org/officeDocument/2006/relationships" id="257" r:id="R866719f0074b40ca"/>
    <p:sldId xmlns:r="http://schemas.openxmlformats.org/officeDocument/2006/relationships" id="258" r:id="R59801178d1224699"/>
    <p:sldId xmlns:r="http://schemas.openxmlformats.org/officeDocument/2006/relationships" id="259" r:id="Rcd797f28260b403a"/>
    <p:sldId xmlns:r="http://schemas.openxmlformats.org/officeDocument/2006/relationships" id="260" r:id="Ra901ffb0df2a414d"/>
    <p:sldId xmlns:r="http://schemas.openxmlformats.org/officeDocument/2006/relationships" id="261" r:id="R7a94a72a3cfc490a"/>
    <p:sldId xmlns:r="http://schemas.openxmlformats.org/officeDocument/2006/relationships" id="262" r:id="R4373a0638e06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40cba36bb4b59" /><Relationship Type="http://schemas.openxmlformats.org/officeDocument/2006/relationships/slide" Target="/ppt/slides/slide1.xml" Id="Rc51035c9cd6f4804" /><Relationship Type="http://schemas.openxmlformats.org/officeDocument/2006/relationships/slide" Target="/ppt/slides/slide2.xml" Id="R866719f0074b40ca" /><Relationship Type="http://schemas.openxmlformats.org/officeDocument/2006/relationships/slide" Target="/ppt/slides/slide3.xml" Id="R59801178d1224699" /><Relationship Type="http://schemas.openxmlformats.org/officeDocument/2006/relationships/slide" Target="/ppt/slides/slide4.xml" Id="Rcd797f28260b403a" /><Relationship Type="http://schemas.openxmlformats.org/officeDocument/2006/relationships/slide" Target="/ppt/slides/slide5.xml" Id="Ra901ffb0df2a414d" /><Relationship Type="http://schemas.openxmlformats.org/officeDocument/2006/relationships/slide" Target="/ppt/slides/slide6.xml" Id="R7a94a72a3cfc490a" /><Relationship Type="http://schemas.openxmlformats.org/officeDocument/2006/relationships/slide" Target="/ppt/slides/slide7.xml" Id="R4373a0638e06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d3159f7cb4e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92edd5b6c4b4b" /><Relationship Type="http://schemas.openxmlformats.org/officeDocument/2006/relationships/theme" Target="/ppt/slideMasters/theme/theme1.xml" Id="Rcb703c6a876d40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792edd5b6c4b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89f57245b41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3cc2f7002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70bf7b03e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9dd829cf344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3612bd74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f4b5e80e94e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bc29c4d5241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VENTURE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INVEST AS  –  28,5 %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KJELDSBERG INVEST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TRADE EIENDOM OG FINANS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TINBUEN AS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INVEST AS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TRADE EIENDOM OG FINANS AS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891 165 102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VENTURE AS</a:t>
            </a:r>
          </a:p>
        </p:txBody>
      </p:sp>
    </p:spTree>
  </p:cSld>
  <p:clrMapOvr>
    <a:masterClrMapping xmlns:a="http://schemas.openxmlformats.org/drawingml/2006/main"/>
  </p:clrMapOvr>
</p:sld>
</file>