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1f203c432f47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6486baa98c4669"/>
  </p:sldMasterIdLst>
  <p:sldIdLst>
    <p:sldId xmlns:r="http://schemas.openxmlformats.org/officeDocument/2006/relationships" id="256" r:id="R665df131a7304035"/>
    <p:sldId xmlns:r="http://schemas.openxmlformats.org/officeDocument/2006/relationships" id="257" r:id="R91c0fc60e85e464c"/>
    <p:sldId xmlns:r="http://schemas.openxmlformats.org/officeDocument/2006/relationships" id="258" r:id="Rfea06f2af18241d7"/>
    <p:sldId xmlns:r="http://schemas.openxmlformats.org/officeDocument/2006/relationships" id="259" r:id="Re5aaf9beb7254f88"/>
    <p:sldId xmlns:r="http://schemas.openxmlformats.org/officeDocument/2006/relationships" id="260" r:id="Raf46ed7bd72646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6486baa98c4669" /><Relationship Type="http://schemas.openxmlformats.org/officeDocument/2006/relationships/slide" Target="/ppt/slides/slide1.xml" Id="R665df131a7304035" /><Relationship Type="http://schemas.openxmlformats.org/officeDocument/2006/relationships/slide" Target="/ppt/slides/slide2.xml" Id="R91c0fc60e85e464c" /><Relationship Type="http://schemas.openxmlformats.org/officeDocument/2006/relationships/slide" Target="/ppt/slides/slide3.xml" Id="Rfea06f2af18241d7" /><Relationship Type="http://schemas.openxmlformats.org/officeDocument/2006/relationships/slide" Target="/ppt/slides/slide4.xml" Id="Re5aaf9beb7254f88" /><Relationship Type="http://schemas.openxmlformats.org/officeDocument/2006/relationships/slide" Target="/ppt/slides/slide5.xml" Id="Raf46ed7bd72646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9632ca3354a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582e6edec46e8" /><Relationship Type="http://schemas.openxmlformats.org/officeDocument/2006/relationships/theme" Target="/ppt/slideMasters/theme/theme1.xml" Id="Rb61f7161e85a41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d582e6edec46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518d45b1242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5a582fd5f46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0580dde049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4eb9895584e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a06dac18b42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KET EIENDOM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KET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KET EIENDOM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KET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KET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KET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891 120 052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KET EIENDOM INVEST AS</a:t>
            </a:r>
          </a:p>
        </p:txBody>
      </p:sp>
    </p:spTree>
  </p:cSld>
  <p:clrMapOvr>
    <a:masterClrMapping xmlns:a="http://schemas.openxmlformats.org/drawingml/2006/main"/>
  </p:clrMapOvr>
</p:sld>
</file>