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2681f494d8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cca4a8c7b4910"/>
  </p:sldMasterIdLst>
  <p:sldIdLst>
    <p:sldId xmlns:r="http://schemas.openxmlformats.org/officeDocument/2006/relationships" id="256" r:id="R0ecaa3b2f3cf4a71"/>
    <p:sldId xmlns:r="http://schemas.openxmlformats.org/officeDocument/2006/relationships" id="257" r:id="R6406be42c5ea4d7b"/>
    <p:sldId xmlns:r="http://schemas.openxmlformats.org/officeDocument/2006/relationships" id="258" r:id="R3a9275684a7f401f"/>
    <p:sldId xmlns:r="http://schemas.openxmlformats.org/officeDocument/2006/relationships" id="259" r:id="R8847d443d0e04d8c"/>
    <p:sldId xmlns:r="http://schemas.openxmlformats.org/officeDocument/2006/relationships" id="260" r:id="Rcbdcfe8a7ee5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cca4a8c7b4910" /><Relationship Type="http://schemas.openxmlformats.org/officeDocument/2006/relationships/slide" Target="/ppt/slides/slide1.xml" Id="R0ecaa3b2f3cf4a71" /><Relationship Type="http://schemas.openxmlformats.org/officeDocument/2006/relationships/slide" Target="/ppt/slides/slide2.xml" Id="R6406be42c5ea4d7b" /><Relationship Type="http://schemas.openxmlformats.org/officeDocument/2006/relationships/slide" Target="/ppt/slides/slide3.xml" Id="R3a9275684a7f401f" /><Relationship Type="http://schemas.openxmlformats.org/officeDocument/2006/relationships/slide" Target="/ppt/slides/slide4.xml" Id="R8847d443d0e04d8c" /><Relationship Type="http://schemas.openxmlformats.org/officeDocument/2006/relationships/slide" Target="/ppt/slides/slide5.xml" Id="Rcbdcfe8a7ee5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f91dad331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27e6e2c974c68" /><Relationship Type="http://schemas.openxmlformats.org/officeDocument/2006/relationships/theme" Target="/ppt/slideMasters/theme/theme1.xml" Id="R848795a3ca07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27e6e2c97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37339d75f45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51061114a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b374437a1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e23ce6650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951d253f3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FOSENLAGET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FOSENLAGET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FOSENLAGET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FOSENLAGET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FOSENLAGET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FOSENLAGET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Joar Nilssen, Nertrøa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joar.m.nilssen@gmail.com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891 075 162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FOSENLAGET</a:t>
            </a:r>
          </a:p>
        </p:txBody>
      </p:sp>
    </p:spTree>
  </p:cSld>
  <p:clrMapOvr>
    <a:masterClrMapping xmlns:a="http://schemas.openxmlformats.org/drawingml/2006/main"/>
  </p:clrMapOvr>
</p:sld>
</file>