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fbde87d642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ae0d35c22439c"/>
  </p:sldMasterIdLst>
  <p:sldIdLst>
    <p:sldId xmlns:r="http://schemas.openxmlformats.org/officeDocument/2006/relationships" id="256" r:id="R6f754a14786a46c3"/>
    <p:sldId xmlns:r="http://schemas.openxmlformats.org/officeDocument/2006/relationships" id="257" r:id="R3b73a19035004512"/>
    <p:sldId xmlns:r="http://schemas.openxmlformats.org/officeDocument/2006/relationships" id="258" r:id="Rabb8f979bbcf44e0"/>
    <p:sldId xmlns:r="http://schemas.openxmlformats.org/officeDocument/2006/relationships" id="259" r:id="Rd40f2e2d9d664295"/>
    <p:sldId xmlns:r="http://schemas.openxmlformats.org/officeDocument/2006/relationships" id="260" r:id="R05822fb109a349a1"/>
    <p:sldId xmlns:r="http://schemas.openxmlformats.org/officeDocument/2006/relationships" id="261" r:id="Reb5110280d5f42cc"/>
    <p:sldId xmlns:r="http://schemas.openxmlformats.org/officeDocument/2006/relationships" id="262" r:id="Re2cba912c3df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ae0d35c22439c" /><Relationship Type="http://schemas.openxmlformats.org/officeDocument/2006/relationships/slide" Target="/ppt/slides/slide1.xml" Id="R6f754a14786a46c3" /><Relationship Type="http://schemas.openxmlformats.org/officeDocument/2006/relationships/slide" Target="/ppt/slides/slide2.xml" Id="R3b73a19035004512" /><Relationship Type="http://schemas.openxmlformats.org/officeDocument/2006/relationships/slide" Target="/ppt/slides/slide3.xml" Id="Rabb8f979bbcf44e0" /><Relationship Type="http://schemas.openxmlformats.org/officeDocument/2006/relationships/slide" Target="/ppt/slides/slide4.xml" Id="Rd40f2e2d9d664295" /><Relationship Type="http://schemas.openxmlformats.org/officeDocument/2006/relationships/slide" Target="/ppt/slides/slide5.xml" Id="R05822fb109a349a1" /><Relationship Type="http://schemas.openxmlformats.org/officeDocument/2006/relationships/slide" Target="/ppt/slides/slide6.xml" Id="Reb5110280d5f42cc" /><Relationship Type="http://schemas.openxmlformats.org/officeDocument/2006/relationships/slide" Target="/ppt/slides/slide7.xml" Id="Re2cba912c3df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b030abf0e4f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17ed65bae47e9" /><Relationship Type="http://schemas.openxmlformats.org/officeDocument/2006/relationships/theme" Target="/ppt/slideMasters/theme/theme1.xml" Id="R4660031f265c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17ed65bae47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d21f63a42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d88d29e09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38d4e4cb1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fcfd0ca55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d983adc4d4b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102a23d0244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e518c4c0d47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ASTRUP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ASTRUP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430 796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448 937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Tomas Ralfs, Lønnhaugen allé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891 059 752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