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8bb1aec88b42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134e124acf4e05"/>
  </p:sldMasterIdLst>
  <p:sldIdLst>
    <p:sldId xmlns:r="http://schemas.openxmlformats.org/officeDocument/2006/relationships" id="256" r:id="Ra79b442fd22c46f8"/>
    <p:sldId xmlns:r="http://schemas.openxmlformats.org/officeDocument/2006/relationships" id="257" r:id="R1b90e6b445e14860"/>
    <p:sldId xmlns:r="http://schemas.openxmlformats.org/officeDocument/2006/relationships" id="258" r:id="R5cd379dc0d134412"/>
    <p:sldId xmlns:r="http://schemas.openxmlformats.org/officeDocument/2006/relationships" id="259" r:id="Rb36846b6c3e440f6"/>
    <p:sldId xmlns:r="http://schemas.openxmlformats.org/officeDocument/2006/relationships" id="260" r:id="R697e1ef847364343"/>
    <p:sldId xmlns:r="http://schemas.openxmlformats.org/officeDocument/2006/relationships" id="261" r:id="R380ab56ecc9b46fd"/>
    <p:sldId xmlns:r="http://schemas.openxmlformats.org/officeDocument/2006/relationships" id="262" r:id="Raa900784690242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134e124acf4e05" /><Relationship Type="http://schemas.openxmlformats.org/officeDocument/2006/relationships/slide" Target="/ppt/slides/slide1.xml" Id="Ra79b442fd22c46f8" /><Relationship Type="http://schemas.openxmlformats.org/officeDocument/2006/relationships/slide" Target="/ppt/slides/slide2.xml" Id="R1b90e6b445e14860" /><Relationship Type="http://schemas.openxmlformats.org/officeDocument/2006/relationships/slide" Target="/ppt/slides/slide3.xml" Id="R5cd379dc0d134412" /><Relationship Type="http://schemas.openxmlformats.org/officeDocument/2006/relationships/slide" Target="/ppt/slides/slide4.xml" Id="Rb36846b6c3e440f6" /><Relationship Type="http://schemas.openxmlformats.org/officeDocument/2006/relationships/slide" Target="/ppt/slides/slide5.xml" Id="R697e1ef847364343" /><Relationship Type="http://schemas.openxmlformats.org/officeDocument/2006/relationships/slide" Target="/ppt/slides/slide6.xml" Id="R380ab56ecc9b46fd" /><Relationship Type="http://schemas.openxmlformats.org/officeDocument/2006/relationships/slide" Target="/ppt/slides/slide7.xml" Id="Raa900784690242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21ced2ff8e49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e8118ef5d46f7" /><Relationship Type="http://schemas.openxmlformats.org/officeDocument/2006/relationships/theme" Target="/ppt/slideMasters/theme/theme1.xml" Id="R8fa9658e9c9946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ce8118ef5d46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d9e7f3d7a4c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2504e6d374d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e6394047044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1508a261d4e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a58bb879548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ef975cf8f41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45e9ebb4248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STALL CHAMP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CHAMP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 CHAMP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CHAMP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CHAMP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CHAMP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435 400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291 753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392 025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519 817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CHAMP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RUNA ULIMOEN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CHAMP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Burudveien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891 037 082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CHAMP AS</a:t>
            </a:r>
          </a:p>
        </p:txBody>
      </p:sp>
    </p:spTree>
  </p:cSld>
  <p:clrMapOvr>
    <a:masterClrMapping xmlns:a="http://schemas.openxmlformats.org/drawingml/2006/main"/>
  </p:clrMapOvr>
</p:sld>
</file>