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2d72c74c541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f6b12481d94ccb"/>
  </p:sldMasterIdLst>
  <p:sldIdLst>
    <p:sldId xmlns:r="http://schemas.openxmlformats.org/officeDocument/2006/relationships" id="256" r:id="R10133a343d7f4098"/>
    <p:sldId xmlns:r="http://schemas.openxmlformats.org/officeDocument/2006/relationships" id="257" r:id="R4d2b7901c11741e0"/>
    <p:sldId xmlns:r="http://schemas.openxmlformats.org/officeDocument/2006/relationships" id="258" r:id="Rd2e8c71e9e4446b5"/>
    <p:sldId xmlns:r="http://schemas.openxmlformats.org/officeDocument/2006/relationships" id="259" r:id="R369d90833b984d48"/>
    <p:sldId xmlns:r="http://schemas.openxmlformats.org/officeDocument/2006/relationships" id="260" r:id="Rd1fc8e0b847c4f1e"/>
    <p:sldId xmlns:r="http://schemas.openxmlformats.org/officeDocument/2006/relationships" id="261" r:id="R253a1f2257444fcf"/>
    <p:sldId xmlns:r="http://schemas.openxmlformats.org/officeDocument/2006/relationships" id="262" r:id="R4fc55d9ae17545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f6b12481d94ccb" /><Relationship Type="http://schemas.openxmlformats.org/officeDocument/2006/relationships/slide" Target="/ppt/slides/slide1.xml" Id="R10133a343d7f4098" /><Relationship Type="http://schemas.openxmlformats.org/officeDocument/2006/relationships/slide" Target="/ppt/slides/slide2.xml" Id="R4d2b7901c11741e0" /><Relationship Type="http://schemas.openxmlformats.org/officeDocument/2006/relationships/slide" Target="/ppt/slides/slide3.xml" Id="Rd2e8c71e9e4446b5" /><Relationship Type="http://schemas.openxmlformats.org/officeDocument/2006/relationships/slide" Target="/ppt/slides/slide4.xml" Id="R369d90833b984d48" /><Relationship Type="http://schemas.openxmlformats.org/officeDocument/2006/relationships/slide" Target="/ppt/slides/slide5.xml" Id="Rd1fc8e0b847c4f1e" /><Relationship Type="http://schemas.openxmlformats.org/officeDocument/2006/relationships/slide" Target="/ppt/slides/slide6.xml" Id="R253a1f2257444fcf" /><Relationship Type="http://schemas.openxmlformats.org/officeDocument/2006/relationships/slide" Target="/ppt/slides/slide7.xml" Id="R4fc55d9ae17545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9de920966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2f5c1f4174603" /><Relationship Type="http://schemas.openxmlformats.org/officeDocument/2006/relationships/theme" Target="/ppt/slideMasters/theme/theme1.xml" Id="R13b762cb4cda4a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2f5c1f41746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45ac4b889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8185cd14b4e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18714b0e048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70d262f4249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ead7f37db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21a8acec840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eae8bd52645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ABELVÆR SLIP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ABELVÆR SLIP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ABELVÆR SLIP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ABELVÆR SLIP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ABELVÆR SLIP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ABELVÆR SLIP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2 161 332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1 547 473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2 306 365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ABELVÆR SLIP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AKVADOR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NÆRØYSUND AQUASERVICE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SA-TO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ABELVÆR SLIP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891 036 442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ABELVÆR SLIP AS</a:t>
            </a:r>
          </a:p>
        </p:txBody>
      </p:sp>
    </p:spTree>
  </p:cSld>
  <p:clrMapOvr>
    <a:masterClrMapping xmlns:a="http://schemas.openxmlformats.org/drawingml/2006/main"/>
  </p:clrMapOvr>
</p:sld>
</file>