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fa62f4f6e543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baed9fb1754b97"/>
  </p:sldMasterIdLst>
  <p:sldIdLst>
    <p:sldId xmlns:r="http://schemas.openxmlformats.org/officeDocument/2006/relationships" id="256" r:id="R85f965ca1b594efd"/>
    <p:sldId xmlns:r="http://schemas.openxmlformats.org/officeDocument/2006/relationships" id="257" r:id="R7f7b6bcdd40f4122"/>
    <p:sldId xmlns:r="http://schemas.openxmlformats.org/officeDocument/2006/relationships" id="258" r:id="R80551e0dd93a4d74"/>
    <p:sldId xmlns:r="http://schemas.openxmlformats.org/officeDocument/2006/relationships" id="259" r:id="R379da8d3f1db4ef4"/>
    <p:sldId xmlns:r="http://schemas.openxmlformats.org/officeDocument/2006/relationships" id="260" r:id="R8abaedbd6114475a"/>
    <p:sldId xmlns:r="http://schemas.openxmlformats.org/officeDocument/2006/relationships" id="261" r:id="R86d444486b014bba"/>
    <p:sldId xmlns:r="http://schemas.openxmlformats.org/officeDocument/2006/relationships" id="262" r:id="Re81a262cd59f4f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aed9fb1754b97" /><Relationship Type="http://schemas.openxmlformats.org/officeDocument/2006/relationships/slide" Target="/ppt/slides/slide1.xml" Id="R85f965ca1b594efd" /><Relationship Type="http://schemas.openxmlformats.org/officeDocument/2006/relationships/slide" Target="/ppt/slides/slide2.xml" Id="R7f7b6bcdd40f4122" /><Relationship Type="http://schemas.openxmlformats.org/officeDocument/2006/relationships/slide" Target="/ppt/slides/slide3.xml" Id="R80551e0dd93a4d74" /><Relationship Type="http://schemas.openxmlformats.org/officeDocument/2006/relationships/slide" Target="/ppt/slides/slide4.xml" Id="R379da8d3f1db4ef4" /><Relationship Type="http://schemas.openxmlformats.org/officeDocument/2006/relationships/slide" Target="/ppt/slides/slide5.xml" Id="R8abaedbd6114475a" /><Relationship Type="http://schemas.openxmlformats.org/officeDocument/2006/relationships/slide" Target="/ppt/slides/slide6.xml" Id="R86d444486b014bba" /><Relationship Type="http://schemas.openxmlformats.org/officeDocument/2006/relationships/slide" Target="/ppt/slides/slide7.xml" Id="Re81a262cd59f4f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c6b4efb2cc40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d8cb270b644a7" /><Relationship Type="http://schemas.openxmlformats.org/officeDocument/2006/relationships/theme" Target="/ppt/slideMasters/theme/theme1.xml" Id="R953099460ccc43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4d8cb270b644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d9c6cc84540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f3ae24f6e41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89d85507e44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a0b28f9ef4b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f3ae7ea434c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3438fff1440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78d59d2e246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BJELLÅNES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BJELLÅNES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BJELLÅNES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BJELLÅNES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BJELLÅNES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BJELLÅNES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−490 802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−231 483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4 797 472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6 681 094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BJELLÅNES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BJELLÅNES VIGDIS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BJELLÅNES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Varghaugen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54 82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vigdisbjellanes@gmail.com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891 011 792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BJELLÅNES INVEST AS</a:t>
            </a:r>
          </a:p>
        </p:txBody>
      </p:sp>
    </p:spTree>
  </p:cSld>
  <p:clrMapOvr>
    <a:masterClrMapping xmlns:a="http://schemas.openxmlformats.org/drawingml/2006/main"/>
  </p:clrMapOvr>
</p:sld>
</file>