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4ae7bf22f54b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c1be9307364843"/>
  </p:sldMasterIdLst>
  <p:sldIdLst>
    <p:sldId xmlns:r="http://schemas.openxmlformats.org/officeDocument/2006/relationships" id="256" r:id="R227bc6b86a7b4f82"/>
    <p:sldId xmlns:r="http://schemas.openxmlformats.org/officeDocument/2006/relationships" id="257" r:id="R6211cad775b14535"/>
    <p:sldId xmlns:r="http://schemas.openxmlformats.org/officeDocument/2006/relationships" id="258" r:id="R16da4fb538224274"/>
    <p:sldId xmlns:r="http://schemas.openxmlformats.org/officeDocument/2006/relationships" id="259" r:id="R4549016879af4caf"/>
    <p:sldId xmlns:r="http://schemas.openxmlformats.org/officeDocument/2006/relationships" id="260" r:id="R8c6f3498c64340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c1be9307364843" /><Relationship Type="http://schemas.openxmlformats.org/officeDocument/2006/relationships/slide" Target="/ppt/slides/slide1.xml" Id="R227bc6b86a7b4f82" /><Relationship Type="http://schemas.openxmlformats.org/officeDocument/2006/relationships/slide" Target="/ppt/slides/slide2.xml" Id="R6211cad775b14535" /><Relationship Type="http://schemas.openxmlformats.org/officeDocument/2006/relationships/slide" Target="/ppt/slides/slide3.xml" Id="R16da4fb538224274" /><Relationship Type="http://schemas.openxmlformats.org/officeDocument/2006/relationships/slide" Target="/ppt/slides/slide4.xml" Id="R4549016879af4caf" /><Relationship Type="http://schemas.openxmlformats.org/officeDocument/2006/relationships/slide" Target="/ppt/slides/slide5.xml" Id="R8c6f3498c64340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37f6aa4d1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f5ed487d54fb4" /><Relationship Type="http://schemas.openxmlformats.org/officeDocument/2006/relationships/theme" Target="/ppt/slideMasters/theme/theme1.xml" Id="Rb5c3af22736e4d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0f5ed487d54f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40f19727d47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9dfbfcc604b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935940c2d43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61f3383484f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6e95206c644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AUTOSPECTRUM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AUTOSPECTRUM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AUTOSPECTRUM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AUTOSPECTRUM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AUTOSPECTRUM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AUTOSPECTRUM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890 986 072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AUTOSPECTRUM AS</a:t>
            </a:r>
          </a:p>
        </p:txBody>
      </p:sp>
    </p:spTree>
  </p:cSld>
  <p:clrMapOvr>
    <a:masterClrMapping xmlns:a="http://schemas.openxmlformats.org/drawingml/2006/main"/>
  </p:clrMapOvr>
</p:sld>
</file>