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bcf6eb58bb45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7bb89dd0014b5b"/>
  </p:sldMasterIdLst>
  <p:sldIdLst>
    <p:sldId xmlns:r="http://schemas.openxmlformats.org/officeDocument/2006/relationships" id="256" r:id="Ree58bda34c9c4d70"/>
    <p:sldId xmlns:r="http://schemas.openxmlformats.org/officeDocument/2006/relationships" id="257" r:id="R6637a545a64b40ff"/>
    <p:sldId xmlns:r="http://schemas.openxmlformats.org/officeDocument/2006/relationships" id="258" r:id="Rab540d5b1ffb4fd5"/>
    <p:sldId xmlns:r="http://schemas.openxmlformats.org/officeDocument/2006/relationships" id="259" r:id="Rfba6122fa606404f"/>
    <p:sldId xmlns:r="http://schemas.openxmlformats.org/officeDocument/2006/relationships" id="260" r:id="Rbb5763b67a634e2d"/>
    <p:sldId xmlns:r="http://schemas.openxmlformats.org/officeDocument/2006/relationships" id="261" r:id="R47d435ca4348437f"/>
    <p:sldId xmlns:r="http://schemas.openxmlformats.org/officeDocument/2006/relationships" id="262" r:id="R37ba389e50ff43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7bb89dd0014b5b" /><Relationship Type="http://schemas.openxmlformats.org/officeDocument/2006/relationships/slide" Target="/ppt/slides/slide1.xml" Id="Ree58bda34c9c4d70" /><Relationship Type="http://schemas.openxmlformats.org/officeDocument/2006/relationships/slide" Target="/ppt/slides/slide2.xml" Id="R6637a545a64b40ff" /><Relationship Type="http://schemas.openxmlformats.org/officeDocument/2006/relationships/slide" Target="/ppt/slides/slide3.xml" Id="Rab540d5b1ffb4fd5" /><Relationship Type="http://schemas.openxmlformats.org/officeDocument/2006/relationships/slide" Target="/ppt/slides/slide4.xml" Id="Rfba6122fa606404f" /><Relationship Type="http://schemas.openxmlformats.org/officeDocument/2006/relationships/slide" Target="/ppt/slides/slide5.xml" Id="Rbb5763b67a634e2d" /><Relationship Type="http://schemas.openxmlformats.org/officeDocument/2006/relationships/slide" Target="/ppt/slides/slide6.xml" Id="R47d435ca4348437f" /><Relationship Type="http://schemas.openxmlformats.org/officeDocument/2006/relationships/slide" Target="/ppt/slides/slide7.xml" Id="R37ba389e50ff43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62b56c9f64f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9273c376a4425" /><Relationship Type="http://schemas.openxmlformats.org/officeDocument/2006/relationships/theme" Target="/ppt/slideMasters/theme/theme1.xml" Id="Ra27b9cc3318842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f9273c376a44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149a9ad6e48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a8b324aab4b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d7720254c42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0958e9b964a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b4ba8a2c846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b7a84742748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8328df5a04c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KNABEN HYTTER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KNABEN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KNABEN HYTTER AS ble etablert [år] og holder til i Kvinlog.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KNABEN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KNABEN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KNABEN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−143 780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1 307 581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3 345 322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KNABEN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 I. HUNSBEDT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KNABEN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Gunsteinsli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4473 Kvinlog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890 973 582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KNABEN HYTTER AS</a:t>
            </a:r>
          </a:p>
        </p:txBody>
      </p:sp>
    </p:spTree>
  </p:cSld>
  <p:clrMapOvr>
    <a:masterClrMapping xmlns:a="http://schemas.openxmlformats.org/drawingml/2006/main"/>
  </p:clrMapOvr>
</p:sld>
</file>