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9d9081da4e4ee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f09bc9bfd84425"/>
  </p:sldMasterIdLst>
  <p:sldIdLst>
    <p:sldId xmlns:r="http://schemas.openxmlformats.org/officeDocument/2006/relationships" id="256" r:id="Ra1600d28e1e44c0d"/>
    <p:sldId xmlns:r="http://schemas.openxmlformats.org/officeDocument/2006/relationships" id="257" r:id="R4e315e62079d4e27"/>
    <p:sldId xmlns:r="http://schemas.openxmlformats.org/officeDocument/2006/relationships" id="258" r:id="Ra074f83c515b4d51"/>
    <p:sldId xmlns:r="http://schemas.openxmlformats.org/officeDocument/2006/relationships" id="259" r:id="R53df94cb5fdb484c"/>
    <p:sldId xmlns:r="http://schemas.openxmlformats.org/officeDocument/2006/relationships" id="260" r:id="R678768a57f914c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f09bc9bfd84425" /><Relationship Type="http://schemas.openxmlformats.org/officeDocument/2006/relationships/slide" Target="/ppt/slides/slide1.xml" Id="Ra1600d28e1e44c0d" /><Relationship Type="http://schemas.openxmlformats.org/officeDocument/2006/relationships/slide" Target="/ppt/slides/slide2.xml" Id="R4e315e62079d4e27" /><Relationship Type="http://schemas.openxmlformats.org/officeDocument/2006/relationships/slide" Target="/ppt/slides/slide3.xml" Id="Ra074f83c515b4d51" /><Relationship Type="http://schemas.openxmlformats.org/officeDocument/2006/relationships/slide" Target="/ppt/slides/slide4.xml" Id="R53df94cb5fdb484c" /><Relationship Type="http://schemas.openxmlformats.org/officeDocument/2006/relationships/slide" Target="/ppt/slides/slide5.xml" Id="R678768a57f914c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36420f282846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2d3e63ccb444b1" /><Relationship Type="http://schemas.openxmlformats.org/officeDocument/2006/relationships/theme" Target="/ppt/slideMasters/theme/theme1.xml" Id="R06504713428b4c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2d3e63ccb444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039f52db2b4b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61de18714747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af988ca8d04f8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c0de3d0f84c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8a0a51585d4f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XS OFFICE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XS OFFICE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XS OFFICE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XS OFFICE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XS OFFICE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XS OFFICE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890 966 322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XS OFFICE AS</a:t>
            </a:r>
          </a:p>
        </p:txBody>
      </p:sp>
    </p:spTree>
  </p:cSld>
  <p:clrMapOvr>
    <a:masterClrMapping xmlns:a="http://schemas.openxmlformats.org/drawingml/2006/main"/>
  </p:clrMapOvr>
</p:sld>
</file>