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38f8aefffa14b4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d31bdb389d740b1"/>
  </p:sldMasterIdLst>
  <p:sldIdLst>
    <p:sldId xmlns:r="http://schemas.openxmlformats.org/officeDocument/2006/relationships" id="256" r:id="R1a152b2ad9134ab8"/>
    <p:sldId xmlns:r="http://schemas.openxmlformats.org/officeDocument/2006/relationships" id="257" r:id="Rb177c558c5764ca2"/>
    <p:sldId xmlns:r="http://schemas.openxmlformats.org/officeDocument/2006/relationships" id="258" r:id="R58cab8456a134fe5"/>
    <p:sldId xmlns:r="http://schemas.openxmlformats.org/officeDocument/2006/relationships" id="259" r:id="R1d9b00232a99470d"/>
    <p:sldId xmlns:r="http://schemas.openxmlformats.org/officeDocument/2006/relationships" id="260" r:id="Rd1dcafb7d69a451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31bdb389d740b1" /><Relationship Type="http://schemas.openxmlformats.org/officeDocument/2006/relationships/slide" Target="/ppt/slides/slide1.xml" Id="R1a152b2ad9134ab8" /><Relationship Type="http://schemas.openxmlformats.org/officeDocument/2006/relationships/slide" Target="/ppt/slides/slide2.xml" Id="Rb177c558c5764ca2" /><Relationship Type="http://schemas.openxmlformats.org/officeDocument/2006/relationships/slide" Target="/ppt/slides/slide3.xml" Id="R58cab8456a134fe5" /><Relationship Type="http://schemas.openxmlformats.org/officeDocument/2006/relationships/slide" Target="/ppt/slides/slide4.xml" Id="R1d9b00232a99470d" /><Relationship Type="http://schemas.openxmlformats.org/officeDocument/2006/relationships/slide" Target="/ppt/slides/slide5.xml" Id="Rd1dcafb7d69a451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49c4ab265f472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9175fc1e1642d5" /><Relationship Type="http://schemas.openxmlformats.org/officeDocument/2006/relationships/theme" Target="/ppt/slideMasters/theme/theme1.xml" Id="Rc8a463425cfa47e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99175fc1e1642d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d8c8cd6a2546b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3c56c71ad54cd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72d970c816430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95b93f08124ec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4451f99cba44f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NORUM HANDEL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NORUM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NORUM HANDEL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NORUM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NORUM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NORUM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890 939 252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NORUM HANDEL AS</a:t>
            </a:r>
          </a:p>
        </p:txBody>
      </p:sp>
    </p:spTree>
  </p:cSld>
  <p:clrMapOvr>
    <a:masterClrMapping xmlns:a="http://schemas.openxmlformats.org/drawingml/2006/main"/>
  </p:clrMapOvr>
</p:sld>
</file>