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4aaa4f742148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0e7bb65f0a4482"/>
  </p:sldMasterIdLst>
  <p:sldIdLst>
    <p:sldId xmlns:r="http://schemas.openxmlformats.org/officeDocument/2006/relationships" id="256" r:id="Raf0a10a679824922"/>
    <p:sldId xmlns:r="http://schemas.openxmlformats.org/officeDocument/2006/relationships" id="257" r:id="Rfbf53d41323745c9"/>
    <p:sldId xmlns:r="http://schemas.openxmlformats.org/officeDocument/2006/relationships" id="258" r:id="R9dec5c065ba143c8"/>
    <p:sldId xmlns:r="http://schemas.openxmlformats.org/officeDocument/2006/relationships" id="259" r:id="R6df0488189ff40b5"/>
    <p:sldId xmlns:r="http://schemas.openxmlformats.org/officeDocument/2006/relationships" id="260" r:id="Rbaae02cd398c43ce"/>
    <p:sldId xmlns:r="http://schemas.openxmlformats.org/officeDocument/2006/relationships" id="261" r:id="R4b4257d3400b4502"/>
    <p:sldId xmlns:r="http://schemas.openxmlformats.org/officeDocument/2006/relationships" id="262" r:id="R7c1e6c3b491047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0e7bb65f0a4482" /><Relationship Type="http://schemas.openxmlformats.org/officeDocument/2006/relationships/slide" Target="/ppt/slides/slide1.xml" Id="Raf0a10a679824922" /><Relationship Type="http://schemas.openxmlformats.org/officeDocument/2006/relationships/slide" Target="/ppt/slides/slide2.xml" Id="Rfbf53d41323745c9" /><Relationship Type="http://schemas.openxmlformats.org/officeDocument/2006/relationships/slide" Target="/ppt/slides/slide3.xml" Id="R9dec5c065ba143c8" /><Relationship Type="http://schemas.openxmlformats.org/officeDocument/2006/relationships/slide" Target="/ppt/slides/slide4.xml" Id="R6df0488189ff40b5" /><Relationship Type="http://schemas.openxmlformats.org/officeDocument/2006/relationships/slide" Target="/ppt/slides/slide5.xml" Id="Rbaae02cd398c43ce" /><Relationship Type="http://schemas.openxmlformats.org/officeDocument/2006/relationships/slide" Target="/ppt/slides/slide6.xml" Id="R4b4257d3400b4502" /><Relationship Type="http://schemas.openxmlformats.org/officeDocument/2006/relationships/slide" Target="/ppt/slides/slide7.xml" Id="R7c1e6c3b491047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338ffb12ed4b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ebdd6d1bf4f17" /><Relationship Type="http://schemas.openxmlformats.org/officeDocument/2006/relationships/theme" Target="/ppt/slideMasters/theme/theme1.xml" Id="Rbb31657f184e49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9ebdd6d1bf4f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d9681eb444f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149be1f4b4a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b229214494a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2ae19317d42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c7e587cc541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13a801ab344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0557a50d84e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 KLAKEGG INVESTERINGER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 KLAKEGG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 KLAKEGG INVESTERINGER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 KLAKEGG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 KLAKEGG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 KLAKEGG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−724 623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1 082 463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1 089 663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 KLAKEGG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KLAKEGG FRANK R AVSNES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 KLAKEGG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Vestnesvegen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6905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890 858 082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 KLAKEGG INVESTERINGER AS</a:t>
            </a:r>
          </a:p>
        </p:txBody>
      </p:sp>
    </p:spTree>
  </p:cSld>
  <p:clrMapOvr>
    <a:masterClrMapping xmlns:a="http://schemas.openxmlformats.org/drawingml/2006/main"/>
  </p:clrMapOvr>
</p:sld>
</file>