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23c0ed47a247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bf156eae0f434e"/>
  </p:sldMasterIdLst>
  <p:sldIdLst>
    <p:sldId xmlns:r="http://schemas.openxmlformats.org/officeDocument/2006/relationships" id="256" r:id="R96108ecee4e2438b"/>
    <p:sldId xmlns:r="http://schemas.openxmlformats.org/officeDocument/2006/relationships" id="257" r:id="R70f2c1945b964aa7"/>
    <p:sldId xmlns:r="http://schemas.openxmlformats.org/officeDocument/2006/relationships" id="258" r:id="Rfb92f43cc47c471b"/>
    <p:sldId xmlns:r="http://schemas.openxmlformats.org/officeDocument/2006/relationships" id="259" r:id="R671c6f11847a4ac6"/>
    <p:sldId xmlns:r="http://schemas.openxmlformats.org/officeDocument/2006/relationships" id="260" r:id="Ra7f3e9c760c64da8"/>
    <p:sldId xmlns:r="http://schemas.openxmlformats.org/officeDocument/2006/relationships" id="261" r:id="R917c9c50ba964cb9"/>
    <p:sldId xmlns:r="http://schemas.openxmlformats.org/officeDocument/2006/relationships" id="262" r:id="Rf002e051c5b44d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f156eae0f434e" /><Relationship Type="http://schemas.openxmlformats.org/officeDocument/2006/relationships/slide" Target="/ppt/slides/slide1.xml" Id="R96108ecee4e2438b" /><Relationship Type="http://schemas.openxmlformats.org/officeDocument/2006/relationships/slide" Target="/ppt/slides/slide2.xml" Id="R70f2c1945b964aa7" /><Relationship Type="http://schemas.openxmlformats.org/officeDocument/2006/relationships/slide" Target="/ppt/slides/slide3.xml" Id="Rfb92f43cc47c471b" /><Relationship Type="http://schemas.openxmlformats.org/officeDocument/2006/relationships/slide" Target="/ppt/slides/slide4.xml" Id="R671c6f11847a4ac6" /><Relationship Type="http://schemas.openxmlformats.org/officeDocument/2006/relationships/slide" Target="/ppt/slides/slide5.xml" Id="Ra7f3e9c760c64da8" /><Relationship Type="http://schemas.openxmlformats.org/officeDocument/2006/relationships/slide" Target="/ppt/slides/slide6.xml" Id="R917c9c50ba964cb9" /><Relationship Type="http://schemas.openxmlformats.org/officeDocument/2006/relationships/slide" Target="/ppt/slides/slide7.xml" Id="Rf002e051c5b44d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c4d09c0dc4e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16c0d073a4688" /><Relationship Type="http://schemas.openxmlformats.org/officeDocument/2006/relationships/theme" Target="/ppt/slideMasters/theme/theme1.xml" Id="R72bbe5a2a13143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016c0d073a46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a8984c88a41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20840d7eb40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50e2afeb643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b0af747e648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8fad9cdf842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2e1cb783f45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375b8a36f4f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MAMAX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MAMAX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6 299 469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6 281 090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6 001 188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32 567 235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34 239 792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AASEN LARS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Nordseterstien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890 836 372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MAMAX INVEST AS</a:t>
            </a:r>
          </a:p>
        </p:txBody>
      </p:sp>
    </p:spTree>
  </p:cSld>
  <p:clrMapOvr>
    <a:masterClrMapping xmlns:a="http://schemas.openxmlformats.org/drawingml/2006/main"/>
  </p:clrMapOvr>
</p:sld>
</file>