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488d1793cf45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53c964a4e4d92"/>
  </p:sldMasterIdLst>
  <p:sldIdLst>
    <p:sldId xmlns:r="http://schemas.openxmlformats.org/officeDocument/2006/relationships" id="256" r:id="R120ea59a91a24816"/>
    <p:sldId xmlns:r="http://schemas.openxmlformats.org/officeDocument/2006/relationships" id="257" r:id="Ra9059c7c6cc148bb"/>
    <p:sldId xmlns:r="http://schemas.openxmlformats.org/officeDocument/2006/relationships" id="258" r:id="R56a39bebe7ab4c3c"/>
    <p:sldId xmlns:r="http://schemas.openxmlformats.org/officeDocument/2006/relationships" id="259" r:id="Rc30ac157c5f44cf8"/>
    <p:sldId xmlns:r="http://schemas.openxmlformats.org/officeDocument/2006/relationships" id="260" r:id="R5b45292bb3d14695"/>
    <p:sldId xmlns:r="http://schemas.openxmlformats.org/officeDocument/2006/relationships" id="261" r:id="Rcf39fc5fdc5f4fd0"/>
    <p:sldId xmlns:r="http://schemas.openxmlformats.org/officeDocument/2006/relationships" id="262" r:id="R97448a07625e43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53c964a4e4d92" /><Relationship Type="http://schemas.openxmlformats.org/officeDocument/2006/relationships/slide" Target="/ppt/slides/slide1.xml" Id="R120ea59a91a24816" /><Relationship Type="http://schemas.openxmlformats.org/officeDocument/2006/relationships/slide" Target="/ppt/slides/slide2.xml" Id="Ra9059c7c6cc148bb" /><Relationship Type="http://schemas.openxmlformats.org/officeDocument/2006/relationships/slide" Target="/ppt/slides/slide3.xml" Id="R56a39bebe7ab4c3c" /><Relationship Type="http://schemas.openxmlformats.org/officeDocument/2006/relationships/slide" Target="/ppt/slides/slide4.xml" Id="Rc30ac157c5f44cf8" /><Relationship Type="http://schemas.openxmlformats.org/officeDocument/2006/relationships/slide" Target="/ppt/slides/slide5.xml" Id="R5b45292bb3d14695" /><Relationship Type="http://schemas.openxmlformats.org/officeDocument/2006/relationships/slide" Target="/ppt/slides/slide6.xml" Id="Rcf39fc5fdc5f4fd0" /><Relationship Type="http://schemas.openxmlformats.org/officeDocument/2006/relationships/slide" Target="/ppt/slides/slide7.xml" Id="R97448a07625e43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59debb307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66173e24b4fe7" /><Relationship Type="http://schemas.openxmlformats.org/officeDocument/2006/relationships/theme" Target="/ppt/slideMasters/theme/theme1.xml" Id="Re86020239077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66173e24b4f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b7c1f8fc1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35f2d529544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276f55f54a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850f86b58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184898ab4d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5445852844a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0d76fab63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KIRKENES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KIRKENES REGNSKAPSKONTOR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1 413 127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2 589 179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KITT-EVA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890 815 502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KIRKENES REGNSKAPSKONTOR AS</a:t>
            </a:r>
          </a:p>
        </p:txBody>
      </p:sp>
    </p:spTree>
  </p:cSld>
  <p:clrMapOvr>
    <a:masterClrMapping xmlns:a="http://schemas.openxmlformats.org/drawingml/2006/main"/>
  </p:clrMapOvr>
</p:sld>
</file>