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70d2163cbc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2e929574de452d"/>
  </p:sldMasterIdLst>
  <p:sldIdLst>
    <p:sldId xmlns:r="http://schemas.openxmlformats.org/officeDocument/2006/relationships" id="256" r:id="Rd4a348d7a82b49c0"/>
    <p:sldId xmlns:r="http://schemas.openxmlformats.org/officeDocument/2006/relationships" id="257" r:id="R704d42c1e1a9493a"/>
    <p:sldId xmlns:r="http://schemas.openxmlformats.org/officeDocument/2006/relationships" id="258" r:id="Raee743375b7e4ebd"/>
    <p:sldId xmlns:r="http://schemas.openxmlformats.org/officeDocument/2006/relationships" id="259" r:id="R3afa5388985446a0"/>
    <p:sldId xmlns:r="http://schemas.openxmlformats.org/officeDocument/2006/relationships" id="260" r:id="Rfdef6853567c4c6c"/>
    <p:sldId xmlns:r="http://schemas.openxmlformats.org/officeDocument/2006/relationships" id="261" r:id="R4ae0f35a3d4d4294"/>
    <p:sldId xmlns:r="http://schemas.openxmlformats.org/officeDocument/2006/relationships" id="262" r:id="R2e9a5d1dd9fe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2e929574de452d" /><Relationship Type="http://schemas.openxmlformats.org/officeDocument/2006/relationships/slide" Target="/ppt/slides/slide1.xml" Id="Rd4a348d7a82b49c0" /><Relationship Type="http://schemas.openxmlformats.org/officeDocument/2006/relationships/slide" Target="/ppt/slides/slide2.xml" Id="R704d42c1e1a9493a" /><Relationship Type="http://schemas.openxmlformats.org/officeDocument/2006/relationships/slide" Target="/ppt/slides/slide3.xml" Id="Raee743375b7e4ebd" /><Relationship Type="http://schemas.openxmlformats.org/officeDocument/2006/relationships/slide" Target="/ppt/slides/slide4.xml" Id="R3afa5388985446a0" /><Relationship Type="http://schemas.openxmlformats.org/officeDocument/2006/relationships/slide" Target="/ppt/slides/slide5.xml" Id="Rfdef6853567c4c6c" /><Relationship Type="http://schemas.openxmlformats.org/officeDocument/2006/relationships/slide" Target="/ppt/slides/slide6.xml" Id="R4ae0f35a3d4d4294" /><Relationship Type="http://schemas.openxmlformats.org/officeDocument/2006/relationships/slide" Target="/ppt/slides/slide7.xml" Id="R2e9a5d1dd9fe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fee65be603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ad41c8a664a38" /><Relationship Type="http://schemas.openxmlformats.org/officeDocument/2006/relationships/theme" Target="/ppt/slideMasters/theme/theme1.xml" Id="R8f7ba1a06854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0ad41c8a664a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bcbc25b16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d4b74e1d8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94d9f4b1648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1ce79283c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82b1ae72144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a4f0bd1044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c4600e25743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MILEPEL BUSINESS HUB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MILEPEL BUSINESS HUB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1 350 199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−1 442 597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−940 889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4 699 516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MILEPEL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23C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890 793 452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MILEPEL BUSINESS HUB AS</a:t>
            </a:r>
          </a:p>
        </p:txBody>
      </p:sp>
    </p:spTree>
  </p:cSld>
  <p:clrMapOvr>
    <a:masterClrMapping xmlns:a="http://schemas.openxmlformats.org/drawingml/2006/main"/>
  </p:clrMapOvr>
</p:sld>
</file>