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2d855549646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1b2ab0259470a"/>
  </p:sldMasterIdLst>
  <p:sldIdLst>
    <p:sldId xmlns:r="http://schemas.openxmlformats.org/officeDocument/2006/relationships" id="256" r:id="R81d36d15859f447c"/>
    <p:sldId xmlns:r="http://schemas.openxmlformats.org/officeDocument/2006/relationships" id="257" r:id="R89fc88505cc44b21"/>
    <p:sldId xmlns:r="http://schemas.openxmlformats.org/officeDocument/2006/relationships" id="258" r:id="R570b820b00b742d5"/>
    <p:sldId xmlns:r="http://schemas.openxmlformats.org/officeDocument/2006/relationships" id="259" r:id="Rc9d64001547b42f9"/>
    <p:sldId xmlns:r="http://schemas.openxmlformats.org/officeDocument/2006/relationships" id="260" r:id="Rb4b9c47e6a184959"/>
    <p:sldId xmlns:r="http://schemas.openxmlformats.org/officeDocument/2006/relationships" id="261" r:id="R20363b33885046bb"/>
    <p:sldId xmlns:r="http://schemas.openxmlformats.org/officeDocument/2006/relationships" id="262" r:id="R794eb8093ab043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1b2ab0259470a" /><Relationship Type="http://schemas.openxmlformats.org/officeDocument/2006/relationships/slide" Target="/ppt/slides/slide1.xml" Id="R81d36d15859f447c" /><Relationship Type="http://schemas.openxmlformats.org/officeDocument/2006/relationships/slide" Target="/ppt/slides/slide2.xml" Id="R89fc88505cc44b21" /><Relationship Type="http://schemas.openxmlformats.org/officeDocument/2006/relationships/slide" Target="/ppt/slides/slide3.xml" Id="R570b820b00b742d5" /><Relationship Type="http://schemas.openxmlformats.org/officeDocument/2006/relationships/slide" Target="/ppt/slides/slide4.xml" Id="Rc9d64001547b42f9" /><Relationship Type="http://schemas.openxmlformats.org/officeDocument/2006/relationships/slide" Target="/ppt/slides/slide5.xml" Id="Rb4b9c47e6a184959" /><Relationship Type="http://schemas.openxmlformats.org/officeDocument/2006/relationships/slide" Target="/ppt/slides/slide6.xml" Id="R20363b33885046bb" /><Relationship Type="http://schemas.openxmlformats.org/officeDocument/2006/relationships/slide" Target="/ppt/slides/slide7.xml" Id="R794eb8093ab043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9af392bee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35fabb0684e0f" /><Relationship Type="http://schemas.openxmlformats.org/officeDocument/2006/relationships/theme" Target="/ppt/slideMasters/theme/theme1.xml" Id="Rb3c83500ef57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35fabb068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aca25ab8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2b42a4df0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2054ebdc4e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9c37509f3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9e66464444b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2472280641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226aeb273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ARENA TRENING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TRENING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1 872 417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424 021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HAGASOL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Vestbygata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2003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post@arenatrening.no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www.arenatrening.no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890 780 032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ARENA TRENING AS</a:t>
            </a:r>
          </a:p>
        </p:txBody>
      </p:sp>
    </p:spTree>
  </p:cSld>
  <p:clrMapOvr>
    <a:masterClrMapping xmlns:a="http://schemas.openxmlformats.org/drawingml/2006/main"/>
  </p:clrMapOvr>
</p:sld>
</file>