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0fc77af3b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673f37952a4af1"/>
  </p:sldMasterIdLst>
  <p:sldIdLst>
    <p:sldId xmlns:r="http://schemas.openxmlformats.org/officeDocument/2006/relationships" id="256" r:id="R879711bf584e4b0a"/>
    <p:sldId xmlns:r="http://schemas.openxmlformats.org/officeDocument/2006/relationships" id="257" r:id="R932768a76f414a69"/>
    <p:sldId xmlns:r="http://schemas.openxmlformats.org/officeDocument/2006/relationships" id="258" r:id="Rf42188d53aa74227"/>
    <p:sldId xmlns:r="http://schemas.openxmlformats.org/officeDocument/2006/relationships" id="259" r:id="R92a24ccbfd4c46cb"/>
    <p:sldId xmlns:r="http://schemas.openxmlformats.org/officeDocument/2006/relationships" id="260" r:id="R678da5ca4088411c"/>
    <p:sldId xmlns:r="http://schemas.openxmlformats.org/officeDocument/2006/relationships" id="261" r:id="R9ef5e186bfc64469"/>
    <p:sldId xmlns:r="http://schemas.openxmlformats.org/officeDocument/2006/relationships" id="262" r:id="Ra40369590520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73f37952a4af1" /><Relationship Type="http://schemas.openxmlformats.org/officeDocument/2006/relationships/slide" Target="/ppt/slides/slide1.xml" Id="R879711bf584e4b0a" /><Relationship Type="http://schemas.openxmlformats.org/officeDocument/2006/relationships/slide" Target="/ppt/slides/slide2.xml" Id="R932768a76f414a69" /><Relationship Type="http://schemas.openxmlformats.org/officeDocument/2006/relationships/slide" Target="/ppt/slides/slide3.xml" Id="Rf42188d53aa74227" /><Relationship Type="http://schemas.openxmlformats.org/officeDocument/2006/relationships/slide" Target="/ppt/slides/slide4.xml" Id="R92a24ccbfd4c46cb" /><Relationship Type="http://schemas.openxmlformats.org/officeDocument/2006/relationships/slide" Target="/ppt/slides/slide5.xml" Id="R678da5ca4088411c" /><Relationship Type="http://schemas.openxmlformats.org/officeDocument/2006/relationships/slide" Target="/ppt/slides/slide6.xml" Id="R9ef5e186bfc64469" /><Relationship Type="http://schemas.openxmlformats.org/officeDocument/2006/relationships/slide" Target="/ppt/slides/slide7.xml" Id="Ra40369590520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f724394e0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0acccfe64c88" /><Relationship Type="http://schemas.openxmlformats.org/officeDocument/2006/relationships/theme" Target="/ppt/slideMasters/theme/theme1.xml" Id="R0688be02e633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20acccfe6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e6e8b24ee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b5384b2d5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31cb16551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32c58098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60d5253d4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081a80ec4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ec5d603a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ARISONA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ARISONA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41 153 242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41 888 634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HUSTAD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SONIA DISTANTE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Vesteråsveien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