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22d3e7ede841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7999fa21684815"/>
  </p:sldMasterIdLst>
  <p:sldIdLst>
    <p:sldId xmlns:r="http://schemas.openxmlformats.org/officeDocument/2006/relationships" id="256" r:id="R46658f5e04914a06"/>
    <p:sldId xmlns:r="http://schemas.openxmlformats.org/officeDocument/2006/relationships" id="257" r:id="R545393fa4ea0462c"/>
    <p:sldId xmlns:r="http://schemas.openxmlformats.org/officeDocument/2006/relationships" id="258" r:id="R069a62f44b384edc"/>
    <p:sldId xmlns:r="http://schemas.openxmlformats.org/officeDocument/2006/relationships" id="259" r:id="R54b2cbb84f3a4601"/>
    <p:sldId xmlns:r="http://schemas.openxmlformats.org/officeDocument/2006/relationships" id="260" r:id="R25b91265495f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999fa21684815" /><Relationship Type="http://schemas.openxmlformats.org/officeDocument/2006/relationships/slide" Target="/ppt/slides/slide1.xml" Id="R46658f5e04914a06" /><Relationship Type="http://schemas.openxmlformats.org/officeDocument/2006/relationships/slide" Target="/ppt/slides/slide2.xml" Id="R545393fa4ea0462c" /><Relationship Type="http://schemas.openxmlformats.org/officeDocument/2006/relationships/slide" Target="/ppt/slides/slide3.xml" Id="R069a62f44b384edc" /><Relationship Type="http://schemas.openxmlformats.org/officeDocument/2006/relationships/slide" Target="/ppt/slides/slide4.xml" Id="R54b2cbb84f3a4601" /><Relationship Type="http://schemas.openxmlformats.org/officeDocument/2006/relationships/slide" Target="/ppt/slides/slide5.xml" Id="R25b91265495f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39787cc37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636d6c8db4a83" /><Relationship Type="http://schemas.openxmlformats.org/officeDocument/2006/relationships/theme" Target="/ppt/slideMasters/theme/theme1.xml" Id="Rbe1f877112a64f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636d6c8db4a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11e4c94b4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5dbc74b8946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20fbb27a74f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471c7e1664c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efd2987df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SKRAPHENTER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SKRAPHENTER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SKRAPHENTER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SKRAPHENTER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SKRAPHENTER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SKRAPHENTER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890 755 992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SKRAPHENTER 1 AS</a:t>
            </a:r>
          </a:p>
        </p:txBody>
      </p:sp>
    </p:spTree>
  </p:cSld>
  <p:clrMapOvr>
    <a:masterClrMapping xmlns:a="http://schemas.openxmlformats.org/drawingml/2006/main"/>
  </p:clrMapOvr>
</p:sld>
</file>