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34fab96e3b44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8c965a48da4370"/>
  </p:sldMasterIdLst>
  <p:sldIdLst>
    <p:sldId xmlns:r="http://schemas.openxmlformats.org/officeDocument/2006/relationships" id="256" r:id="Ra39de13f04d3496f"/>
    <p:sldId xmlns:r="http://schemas.openxmlformats.org/officeDocument/2006/relationships" id="257" r:id="R563e8fad8d2f48c4"/>
    <p:sldId xmlns:r="http://schemas.openxmlformats.org/officeDocument/2006/relationships" id="258" r:id="Rea788021b03545b8"/>
    <p:sldId xmlns:r="http://schemas.openxmlformats.org/officeDocument/2006/relationships" id="259" r:id="R2ab013588d0c4681"/>
    <p:sldId xmlns:r="http://schemas.openxmlformats.org/officeDocument/2006/relationships" id="260" r:id="R87441b6ffcc74e9f"/>
    <p:sldId xmlns:r="http://schemas.openxmlformats.org/officeDocument/2006/relationships" id="261" r:id="R4d2ede94fdc443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c965a48da4370" /><Relationship Type="http://schemas.openxmlformats.org/officeDocument/2006/relationships/slide" Target="/ppt/slides/slide1.xml" Id="Ra39de13f04d3496f" /><Relationship Type="http://schemas.openxmlformats.org/officeDocument/2006/relationships/slide" Target="/ppt/slides/slide2.xml" Id="R563e8fad8d2f48c4" /><Relationship Type="http://schemas.openxmlformats.org/officeDocument/2006/relationships/slide" Target="/ppt/slides/slide3.xml" Id="Rea788021b03545b8" /><Relationship Type="http://schemas.openxmlformats.org/officeDocument/2006/relationships/slide" Target="/ppt/slides/slide4.xml" Id="R2ab013588d0c4681" /><Relationship Type="http://schemas.openxmlformats.org/officeDocument/2006/relationships/slide" Target="/ppt/slides/slide5.xml" Id="R87441b6ffcc74e9f" /><Relationship Type="http://schemas.openxmlformats.org/officeDocument/2006/relationships/slide" Target="/ppt/slides/slide6.xml" Id="R4d2ede94fdc443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c736f131a4d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695c5f25549cc" /><Relationship Type="http://schemas.openxmlformats.org/officeDocument/2006/relationships/theme" Target="/ppt/slideMasters/theme/theme1.xml" Id="R3750e95384cb44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a695c5f25549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ba7eaab684b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3e8be4f1246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ea615125941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5d573af7b42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ad55ce64244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d5c0bcb6a4f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PLATON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PLATON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−1 294 264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9 038 697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890 728 812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PLATON EIENDOM AS</a:t>
            </a:r>
          </a:p>
        </p:txBody>
      </p:sp>
    </p:spTree>
  </p:cSld>
  <p:clrMapOvr>
    <a:masterClrMapping xmlns:a="http://schemas.openxmlformats.org/drawingml/2006/main"/>
  </p:clrMapOvr>
</p:sld>
</file>