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b69fa1fb4d41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5b64a15254569"/>
  </p:sldMasterIdLst>
  <p:sldIdLst>
    <p:sldId xmlns:r="http://schemas.openxmlformats.org/officeDocument/2006/relationships" id="256" r:id="R11c6479611ab4467"/>
    <p:sldId xmlns:r="http://schemas.openxmlformats.org/officeDocument/2006/relationships" id="257" r:id="R859f95cda05e4518"/>
    <p:sldId xmlns:r="http://schemas.openxmlformats.org/officeDocument/2006/relationships" id="258" r:id="R399b03bdbfee4208"/>
    <p:sldId xmlns:r="http://schemas.openxmlformats.org/officeDocument/2006/relationships" id="259" r:id="R73ac490b90f64de7"/>
    <p:sldId xmlns:r="http://schemas.openxmlformats.org/officeDocument/2006/relationships" id="260" r:id="Rcc926e0227e64230"/>
    <p:sldId xmlns:r="http://schemas.openxmlformats.org/officeDocument/2006/relationships" id="261" r:id="R468de88ab06b4ff6"/>
    <p:sldId xmlns:r="http://schemas.openxmlformats.org/officeDocument/2006/relationships" id="262" r:id="Rba5c9cee9af644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5b64a15254569" /><Relationship Type="http://schemas.openxmlformats.org/officeDocument/2006/relationships/slide" Target="/ppt/slides/slide1.xml" Id="R11c6479611ab4467" /><Relationship Type="http://schemas.openxmlformats.org/officeDocument/2006/relationships/slide" Target="/ppt/slides/slide2.xml" Id="R859f95cda05e4518" /><Relationship Type="http://schemas.openxmlformats.org/officeDocument/2006/relationships/slide" Target="/ppt/slides/slide3.xml" Id="R399b03bdbfee4208" /><Relationship Type="http://schemas.openxmlformats.org/officeDocument/2006/relationships/slide" Target="/ppt/slides/slide4.xml" Id="R73ac490b90f64de7" /><Relationship Type="http://schemas.openxmlformats.org/officeDocument/2006/relationships/slide" Target="/ppt/slides/slide5.xml" Id="Rcc926e0227e64230" /><Relationship Type="http://schemas.openxmlformats.org/officeDocument/2006/relationships/slide" Target="/ppt/slides/slide6.xml" Id="R468de88ab06b4ff6" /><Relationship Type="http://schemas.openxmlformats.org/officeDocument/2006/relationships/slide" Target="/ppt/slides/slide7.xml" Id="Rba5c9cee9af644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12a8e871d4f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786a2b1ef4dfb" /><Relationship Type="http://schemas.openxmlformats.org/officeDocument/2006/relationships/theme" Target="/ppt/slideMasters/theme/theme1.xml" Id="R75e1bd9b39c6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786a2b1ef4d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4a24ec622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d32715e5d4a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34fcf9bd1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091fdfc1240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35918e753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be6d4492a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4c3822984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TROND 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TROND DAL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5 803 325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−278 272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2 513 922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EINAR 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Godvikveien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70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trond.dal@hjemme.no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890 728 022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TROND DAL AS</a:t>
            </a:r>
          </a:p>
        </p:txBody>
      </p:sp>
    </p:spTree>
  </p:cSld>
  <p:clrMapOvr>
    <a:masterClrMapping xmlns:a="http://schemas.openxmlformats.org/drawingml/2006/main"/>
  </p:clrMapOvr>
</p:sld>
</file>