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73a3b5142e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fddcb471294360"/>
  </p:sldMasterIdLst>
  <p:sldIdLst>
    <p:sldId xmlns:r="http://schemas.openxmlformats.org/officeDocument/2006/relationships" id="256" r:id="Rd943819aeaad48ad"/>
    <p:sldId xmlns:r="http://schemas.openxmlformats.org/officeDocument/2006/relationships" id="257" r:id="R54b26ff084de4458"/>
    <p:sldId xmlns:r="http://schemas.openxmlformats.org/officeDocument/2006/relationships" id="258" r:id="R7e0423e45d7e48f4"/>
    <p:sldId xmlns:r="http://schemas.openxmlformats.org/officeDocument/2006/relationships" id="259" r:id="R8ea63cfcae3b4430"/>
    <p:sldId xmlns:r="http://schemas.openxmlformats.org/officeDocument/2006/relationships" id="260" r:id="R55f40086a5e04a14"/>
    <p:sldId xmlns:r="http://schemas.openxmlformats.org/officeDocument/2006/relationships" id="261" r:id="R6effb0e455994e1c"/>
    <p:sldId xmlns:r="http://schemas.openxmlformats.org/officeDocument/2006/relationships" id="262" r:id="R0783e9272c9341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fddcb471294360" /><Relationship Type="http://schemas.openxmlformats.org/officeDocument/2006/relationships/slide" Target="/ppt/slides/slide1.xml" Id="Rd943819aeaad48ad" /><Relationship Type="http://schemas.openxmlformats.org/officeDocument/2006/relationships/slide" Target="/ppt/slides/slide2.xml" Id="R54b26ff084de4458" /><Relationship Type="http://schemas.openxmlformats.org/officeDocument/2006/relationships/slide" Target="/ppt/slides/slide3.xml" Id="R7e0423e45d7e48f4" /><Relationship Type="http://schemas.openxmlformats.org/officeDocument/2006/relationships/slide" Target="/ppt/slides/slide4.xml" Id="R8ea63cfcae3b4430" /><Relationship Type="http://schemas.openxmlformats.org/officeDocument/2006/relationships/slide" Target="/ppt/slides/slide5.xml" Id="R55f40086a5e04a14" /><Relationship Type="http://schemas.openxmlformats.org/officeDocument/2006/relationships/slide" Target="/ppt/slides/slide6.xml" Id="R6effb0e455994e1c" /><Relationship Type="http://schemas.openxmlformats.org/officeDocument/2006/relationships/slide" Target="/ppt/slides/slide7.xml" Id="R0783e9272c9341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21415b5d54a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4053bf6434972" /><Relationship Type="http://schemas.openxmlformats.org/officeDocument/2006/relationships/theme" Target="/ppt/slideMasters/theme/theme1.xml" Id="R00b1e8203a7345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e4053bf64349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f5072f0ba48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96a86df634e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5931712494a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ef94c303a4b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1a2056d5d49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343ceb6d047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d6d603dcd4d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BRANDBU BYGGSERVICE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BRANDBU BYGGSERVICE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25 830 607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2 755 306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1 947 659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871 202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8 293 179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HEST1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583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www.brandbubyggservice.no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890 716 512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BRANDBU BYGGSERVICE AS</a:t>
            </a:r>
          </a:p>
        </p:txBody>
      </p:sp>
    </p:spTree>
  </p:cSld>
  <p:clrMapOvr>
    <a:masterClrMapping xmlns:a="http://schemas.openxmlformats.org/drawingml/2006/main"/>
  </p:clrMapOvr>
</p:sld>
</file>