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5bcd7f2396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6e1c8eb4b4dda"/>
  </p:sldMasterIdLst>
  <p:sldIdLst>
    <p:sldId xmlns:r="http://schemas.openxmlformats.org/officeDocument/2006/relationships" id="256" r:id="R6e48f597f0934934"/>
    <p:sldId xmlns:r="http://schemas.openxmlformats.org/officeDocument/2006/relationships" id="257" r:id="R429e85c9546c4403"/>
    <p:sldId xmlns:r="http://schemas.openxmlformats.org/officeDocument/2006/relationships" id="258" r:id="R0db1d990ffa54864"/>
    <p:sldId xmlns:r="http://schemas.openxmlformats.org/officeDocument/2006/relationships" id="259" r:id="Reca06f655f714579"/>
    <p:sldId xmlns:r="http://schemas.openxmlformats.org/officeDocument/2006/relationships" id="260" r:id="R8a681e91e93c494d"/>
    <p:sldId xmlns:r="http://schemas.openxmlformats.org/officeDocument/2006/relationships" id="261" r:id="Rff48a5de50454a25"/>
    <p:sldId xmlns:r="http://schemas.openxmlformats.org/officeDocument/2006/relationships" id="262" r:id="R1fa43c1a06d1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6e1c8eb4b4dda" /><Relationship Type="http://schemas.openxmlformats.org/officeDocument/2006/relationships/slide" Target="/ppt/slides/slide1.xml" Id="R6e48f597f0934934" /><Relationship Type="http://schemas.openxmlformats.org/officeDocument/2006/relationships/slide" Target="/ppt/slides/slide2.xml" Id="R429e85c9546c4403" /><Relationship Type="http://schemas.openxmlformats.org/officeDocument/2006/relationships/slide" Target="/ppt/slides/slide3.xml" Id="R0db1d990ffa54864" /><Relationship Type="http://schemas.openxmlformats.org/officeDocument/2006/relationships/slide" Target="/ppt/slides/slide4.xml" Id="Reca06f655f714579" /><Relationship Type="http://schemas.openxmlformats.org/officeDocument/2006/relationships/slide" Target="/ppt/slides/slide5.xml" Id="R8a681e91e93c494d" /><Relationship Type="http://schemas.openxmlformats.org/officeDocument/2006/relationships/slide" Target="/ppt/slides/slide6.xml" Id="Rff48a5de50454a25" /><Relationship Type="http://schemas.openxmlformats.org/officeDocument/2006/relationships/slide" Target="/ppt/slides/slide7.xml" Id="R1fa43c1a06d1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bc4c43681f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0039f96e4f30" /><Relationship Type="http://schemas.openxmlformats.org/officeDocument/2006/relationships/theme" Target="/ppt/slideMasters/theme/theme1.xml" Id="R836221f53830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20039f96e4f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10112690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cff778a9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89e759e94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ff8985fb0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96940449a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db4641206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92bfe49d4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GYLDENLØVESGATE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GYLDENLØVESGATE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2 715 876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42 956 033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45 667 720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MJÅLAND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890 699 782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GYLDENLØVESGATE HOLDING AS</a:t>
            </a:r>
          </a:p>
        </p:txBody>
      </p:sp>
    </p:spTree>
  </p:cSld>
  <p:clrMapOvr>
    <a:masterClrMapping xmlns:a="http://schemas.openxmlformats.org/drawingml/2006/main"/>
  </p:clrMapOvr>
</p:sld>
</file>