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fc92d3744144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dd6cb9a58d4cfc"/>
  </p:sldMasterIdLst>
  <p:sldIdLst>
    <p:sldId xmlns:r="http://schemas.openxmlformats.org/officeDocument/2006/relationships" id="256" r:id="R1429ea7c1c4b47e2"/>
    <p:sldId xmlns:r="http://schemas.openxmlformats.org/officeDocument/2006/relationships" id="257" r:id="R7ef983bf80294c2e"/>
    <p:sldId xmlns:r="http://schemas.openxmlformats.org/officeDocument/2006/relationships" id="258" r:id="R7ee077a5bf7c4e80"/>
    <p:sldId xmlns:r="http://schemas.openxmlformats.org/officeDocument/2006/relationships" id="259" r:id="R88042b9dbdfd4239"/>
    <p:sldId xmlns:r="http://schemas.openxmlformats.org/officeDocument/2006/relationships" id="260" r:id="Rf6198b3a23a24f84"/>
    <p:sldId xmlns:r="http://schemas.openxmlformats.org/officeDocument/2006/relationships" id="261" r:id="R034c208a382147df"/>
    <p:sldId xmlns:r="http://schemas.openxmlformats.org/officeDocument/2006/relationships" id="262" r:id="Rd9f8f8a34e9646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d6cb9a58d4cfc" /><Relationship Type="http://schemas.openxmlformats.org/officeDocument/2006/relationships/slide" Target="/ppt/slides/slide1.xml" Id="R1429ea7c1c4b47e2" /><Relationship Type="http://schemas.openxmlformats.org/officeDocument/2006/relationships/slide" Target="/ppt/slides/slide2.xml" Id="R7ef983bf80294c2e" /><Relationship Type="http://schemas.openxmlformats.org/officeDocument/2006/relationships/slide" Target="/ppt/slides/slide3.xml" Id="R7ee077a5bf7c4e80" /><Relationship Type="http://schemas.openxmlformats.org/officeDocument/2006/relationships/slide" Target="/ppt/slides/slide4.xml" Id="R88042b9dbdfd4239" /><Relationship Type="http://schemas.openxmlformats.org/officeDocument/2006/relationships/slide" Target="/ppt/slides/slide5.xml" Id="Rf6198b3a23a24f84" /><Relationship Type="http://schemas.openxmlformats.org/officeDocument/2006/relationships/slide" Target="/ppt/slides/slide6.xml" Id="R034c208a382147df" /><Relationship Type="http://schemas.openxmlformats.org/officeDocument/2006/relationships/slide" Target="/ppt/slides/slide7.xml" Id="Rd9f8f8a34e9646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b6bbd345449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704ed7858477e" /><Relationship Type="http://schemas.openxmlformats.org/officeDocument/2006/relationships/theme" Target="/ppt/slideMasters/theme/theme1.xml" Id="Ra1fefe164fcf46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a704ed785847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03bbc74b542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fb3dae062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9b8977ab246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b1e62289e46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b2eb9c63a46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14229310043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4c3413fbc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HOWDEN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HOWDEN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2 982 182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2 995 517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HOWDEN  –  76,5 %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GJØRTZ HOWDEN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GJØRTZ HOWDEN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GJØRTZ HOWDEN  –  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Borgundvegen 84B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roger@logh.no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890 697 852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