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6255e426fa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b047ac69e04847"/>
  </p:sldMasterIdLst>
  <p:sldIdLst>
    <p:sldId xmlns:r="http://schemas.openxmlformats.org/officeDocument/2006/relationships" id="256" r:id="R0b32c6b761df4a48"/>
    <p:sldId xmlns:r="http://schemas.openxmlformats.org/officeDocument/2006/relationships" id="257" r:id="R9a29f4e4508b4e3d"/>
    <p:sldId xmlns:r="http://schemas.openxmlformats.org/officeDocument/2006/relationships" id="258" r:id="Ra022714e04cc452a"/>
    <p:sldId xmlns:r="http://schemas.openxmlformats.org/officeDocument/2006/relationships" id="259" r:id="R32e9b3f0b5d14beb"/>
    <p:sldId xmlns:r="http://schemas.openxmlformats.org/officeDocument/2006/relationships" id="260" r:id="Rc50d71133afd4a56"/>
    <p:sldId xmlns:r="http://schemas.openxmlformats.org/officeDocument/2006/relationships" id="261" r:id="R5792def03dc14850"/>
    <p:sldId xmlns:r="http://schemas.openxmlformats.org/officeDocument/2006/relationships" id="262" r:id="Rf590faeb5cb944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047ac69e04847" /><Relationship Type="http://schemas.openxmlformats.org/officeDocument/2006/relationships/slide" Target="/ppt/slides/slide1.xml" Id="R0b32c6b761df4a48" /><Relationship Type="http://schemas.openxmlformats.org/officeDocument/2006/relationships/slide" Target="/ppt/slides/slide2.xml" Id="R9a29f4e4508b4e3d" /><Relationship Type="http://schemas.openxmlformats.org/officeDocument/2006/relationships/slide" Target="/ppt/slides/slide3.xml" Id="Ra022714e04cc452a" /><Relationship Type="http://schemas.openxmlformats.org/officeDocument/2006/relationships/slide" Target="/ppt/slides/slide4.xml" Id="R32e9b3f0b5d14beb" /><Relationship Type="http://schemas.openxmlformats.org/officeDocument/2006/relationships/slide" Target="/ppt/slides/slide5.xml" Id="Rc50d71133afd4a56" /><Relationship Type="http://schemas.openxmlformats.org/officeDocument/2006/relationships/slide" Target="/ppt/slides/slide6.xml" Id="R5792def03dc14850" /><Relationship Type="http://schemas.openxmlformats.org/officeDocument/2006/relationships/slide" Target="/ppt/slides/slide7.xml" Id="Rf590faeb5cb944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09f3512d848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4a458463a4731" /><Relationship Type="http://schemas.openxmlformats.org/officeDocument/2006/relationships/theme" Target="/ppt/slideMasters/theme/theme1.xml" Id="R054c65a12ece49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74a458463a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3c0a8f05a44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a4836045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a921b1de1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0bbfc75e4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0d53725a84a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d0480e06347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bce93d2c941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HOWDEN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HOWDEN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2 982 182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2 995 517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HOWDEN  –  76,5 %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GJØRTZ HOWDEN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JULIE GJØRTZ HOWDEN  –  7,8 %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GJØRTZ HOWDEN  –  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Borgundvegen 84B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6007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roger@logh.no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890 697 852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HOWDEN INVEST AS</a:t>
            </a:r>
          </a:p>
        </p:txBody>
      </p:sp>
    </p:spTree>
  </p:cSld>
  <p:clrMapOvr>
    <a:masterClrMapping xmlns:a="http://schemas.openxmlformats.org/drawingml/2006/main"/>
  </p:clrMapOvr>
</p:sld>
</file>