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f11e9b23d0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007b4762a946d2"/>
  </p:sldMasterIdLst>
  <p:sldIdLst>
    <p:sldId xmlns:r="http://schemas.openxmlformats.org/officeDocument/2006/relationships" id="256" r:id="R8bbe93ef350f4741"/>
    <p:sldId xmlns:r="http://schemas.openxmlformats.org/officeDocument/2006/relationships" id="257" r:id="R03b96248de274e29"/>
    <p:sldId xmlns:r="http://schemas.openxmlformats.org/officeDocument/2006/relationships" id="258" r:id="Rc2257f75368a4fed"/>
    <p:sldId xmlns:r="http://schemas.openxmlformats.org/officeDocument/2006/relationships" id="259" r:id="R318dd39cda2444d6"/>
    <p:sldId xmlns:r="http://schemas.openxmlformats.org/officeDocument/2006/relationships" id="260" r:id="R062d830d91b047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07b4762a946d2" /><Relationship Type="http://schemas.openxmlformats.org/officeDocument/2006/relationships/slide" Target="/ppt/slides/slide1.xml" Id="R8bbe93ef350f4741" /><Relationship Type="http://schemas.openxmlformats.org/officeDocument/2006/relationships/slide" Target="/ppt/slides/slide2.xml" Id="R03b96248de274e29" /><Relationship Type="http://schemas.openxmlformats.org/officeDocument/2006/relationships/slide" Target="/ppt/slides/slide3.xml" Id="Rc2257f75368a4fed" /><Relationship Type="http://schemas.openxmlformats.org/officeDocument/2006/relationships/slide" Target="/ppt/slides/slide4.xml" Id="R318dd39cda2444d6" /><Relationship Type="http://schemas.openxmlformats.org/officeDocument/2006/relationships/slide" Target="/ppt/slides/slide5.xml" Id="R062d830d91b047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7726f6b6043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bcc973a3e47ae" /><Relationship Type="http://schemas.openxmlformats.org/officeDocument/2006/relationships/theme" Target="/ppt/slideMasters/theme/theme1.xml" Id="Rc72d2ffc2b3146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9bcc973a3e47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d5bdea11048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3066c165648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648213fde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f5f5ecab2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09c3fbe6641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EMERGEIT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EMERGEIT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890 689 752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EMERGEIT AS</a:t>
            </a:r>
          </a:p>
        </p:txBody>
      </p:sp>
    </p:spTree>
  </p:cSld>
  <p:clrMapOvr>
    <a:masterClrMapping xmlns:a="http://schemas.openxmlformats.org/drawingml/2006/main"/>
  </p:clrMapOvr>
</p:sld>
</file>