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4136f68bc46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43750eb5fb441a"/>
  </p:sldMasterIdLst>
  <p:sldIdLst>
    <p:sldId xmlns:r="http://schemas.openxmlformats.org/officeDocument/2006/relationships" id="256" r:id="Rd5038ac9757b4984"/>
    <p:sldId xmlns:r="http://schemas.openxmlformats.org/officeDocument/2006/relationships" id="257" r:id="Rffb111f1cc094b58"/>
    <p:sldId xmlns:r="http://schemas.openxmlformats.org/officeDocument/2006/relationships" id="258" r:id="Rf9b187ce0c1b4cb9"/>
    <p:sldId xmlns:r="http://schemas.openxmlformats.org/officeDocument/2006/relationships" id="259" r:id="R433ac78f9bd04e2c"/>
    <p:sldId xmlns:r="http://schemas.openxmlformats.org/officeDocument/2006/relationships" id="260" r:id="R5f2966f53e53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3750eb5fb441a" /><Relationship Type="http://schemas.openxmlformats.org/officeDocument/2006/relationships/slide" Target="/ppt/slides/slide1.xml" Id="Rd5038ac9757b4984" /><Relationship Type="http://schemas.openxmlformats.org/officeDocument/2006/relationships/slide" Target="/ppt/slides/slide2.xml" Id="Rffb111f1cc094b58" /><Relationship Type="http://schemas.openxmlformats.org/officeDocument/2006/relationships/slide" Target="/ppt/slides/slide3.xml" Id="Rf9b187ce0c1b4cb9" /><Relationship Type="http://schemas.openxmlformats.org/officeDocument/2006/relationships/slide" Target="/ppt/slides/slide4.xml" Id="R433ac78f9bd04e2c" /><Relationship Type="http://schemas.openxmlformats.org/officeDocument/2006/relationships/slide" Target="/ppt/slides/slide5.xml" Id="R5f2966f53e53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1e44756e549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509da32464b6d" /><Relationship Type="http://schemas.openxmlformats.org/officeDocument/2006/relationships/theme" Target="/ppt/slideMasters/theme/theme1.xml" Id="Ra43a2a2bbc8e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b509da32464b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ecc2f1f3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a5a30439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c43bd4824d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26e3d974e44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0bce75914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 MOBILE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 MOBILE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 MOBILE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890 621 252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 MOBILE AS</a:t>
            </a:r>
          </a:p>
        </p:txBody>
      </p:sp>
    </p:spTree>
  </p:cSld>
  <p:clrMapOvr>
    <a:masterClrMapping xmlns:a="http://schemas.openxmlformats.org/drawingml/2006/main"/>
  </p:clrMapOvr>
</p:sld>
</file>