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ab7d0ba82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9fa8084ec46fd"/>
  </p:sldMasterIdLst>
  <p:sldIdLst>
    <p:sldId xmlns:r="http://schemas.openxmlformats.org/officeDocument/2006/relationships" id="256" r:id="R97bbb515950c4492"/>
    <p:sldId xmlns:r="http://schemas.openxmlformats.org/officeDocument/2006/relationships" id="257" r:id="R376a013f9b504b3d"/>
    <p:sldId xmlns:r="http://schemas.openxmlformats.org/officeDocument/2006/relationships" id="258" r:id="Rf403c53769054278"/>
    <p:sldId xmlns:r="http://schemas.openxmlformats.org/officeDocument/2006/relationships" id="259" r:id="Ra63675b217864b9b"/>
    <p:sldId xmlns:r="http://schemas.openxmlformats.org/officeDocument/2006/relationships" id="260" r:id="R0b82e992fcd84a4b"/>
    <p:sldId xmlns:r="http://schemas.openxmlformats.org/officeDocument/2006/relationships" id="261" r:id="R615e507631a74a5f"/>
    <p:sldId xmlns:r="http://schemas.openxmlformats.org/officeDocument/2006/relationships" id="262" r:id="R59531ca65432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9fa8084ec46fd" /><Relationship Type="http://schemas.openxmlformats.org/officeDocument/2006/relationships/slide" Target="/ppt/slides/slide1.xml" Id="R97bbb515950c4492" /><Relationship Type="http://schemas.openxmlformats.org/officeDocument/2006/relationships/slide" Target="/ppt/slides/slide2.xml" Id="R376a013f9b504b3d" /><Relationship Type="http://schemas.openxmlformats.org/officeDocument/2006/relationships/slide" Target="/ppt/slides/slide3.xml" Id="Rf403c53769054278" /><Relationship Type="http://schemas.openxmlformats.org/officeDocument/2006/relationships/slide" Target="/ppt/slides/slide4.xml" Id="Ra63675b217864b9b" /><Relationship Type="http://schemas.openxmlformats.org/officeDocument/2006/relationships/slide" Target="/ppt/slides/slide5.xml" Id="R0b82e992fcd84a4b" /><Relationship Type="http://schemas.openxmlformats.org/officeDocument/2006/relationships/slide" Target="/ppt/slides/slide6.xml" Id="R615e507631a74a5f" /><Relationship Type="http://schemas.openxmlformats.org/officeDocument/2006/relationships/slide" Target="/ppt/slides/slide7.xml" Id="R59531ca65432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ab1cefb32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4fc3e6c57459c" /><Relationship Type="http://schemas.openxmlformats.org/officeDocument/2006/relationships/theme" Target="/ppt/slideMasters/theme/theme1.xml" Id="R7705835552b547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4fc3e6c57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8fba88abb47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2667991ec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ac2433eb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6e65dcae48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92f5d0515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ebd673b4e47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c1ab74a8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HOLDING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4 156 049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5 568 780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FJELDBERG ESPEN ASLE VAD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890 610 552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HOLDING HOLDING AS</a:t>
            </a:r>
          </a:p>
        </p:txBody>
      </p:sp>
    </p:spTree>
  </p:cSld>
  <p:clrMapOvr>
    <a:masterClrMapping xmlns:a="http://schemas.openxmlformats.org/drawingml/2006/main"/>
  </p:clrMapOvr>
</p:sld>
</file>