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92bdfc66e6f4f3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a218d04c8b847aa"/>
  </p:sldMasterIdLst>
  <p:sldIdLst>
    <p:sldId xmlns:r="http://schemas.openxmlformats.org/officeDocument/2006/relationships" id="256" r:id="R85ca4acb06294d32"/>
    <p:sldId xmlns:r="http://schemas.openxmlformats.org/officeDocument/2006/relationships" id="257" r:id="R6825cebdf54d44e2"/>
    <p:sldId xmlns:r="http://schemas.openxmlformats.org/officeDocument/2006/relationships" id="258" r:id="R71ce8bf38bac4268"/>
    <p:sldId xmlns:r="http://schemas.openxmlformats.org/officeDocument/2006/relationships" id="259" r:id="Rf78c4d74c0ed49cf"/>
    <p:sldId xmlns:r="http://schemas.openxmlformats.org/officeDocument/2006/relationships" id="260" r:id="Re6045b3264be46f6"/>
    <p:sldId xmlns:r="http://schemas.openxmlformats.org/officeDocument/2006/relationships" id="261" r:id="Rd5864eeb2ef044c6"/>
    <p:sldId xmlns:r="http://schemas.openxmlformats.org/officeDocument/2006/relationships" id="262" r:id="Rfee3d762d68f453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a218d04c8b847aa" /><Relationship Type="http://schemas.openxmlformats.org/officeDocument/2006/relationships/slide" Target="/ppt/slides/slide1.xml" Id="R85ca4acb06294d32" /><Relationship Type="http://schemas.openxmlformats.org/officeDocument/2006/relationships/slide" Target="/ppt/slides/slide2.xml" Id="R6825cebdf54d44e2" /><Relationship Type="http://schemas.openxmlformats.org/officeDocument/2006/relationships/slide" Target="/ppt/slides/slide3.xml" Id="R71ce8bf38bac4268" /><Relationship Type="http://schemas.openxmlformats.org/officeDocument/2006/relationships/slide" Target="/ppt/slides/slide4.xml" Id="Rf78c4d74c0ed49cf" /><Relationship Type="http://schemas.openxmlformats.org/officeDocument/2006/relationships/slide" Target="/ppt/slides/slide5.xml" Id="Re6045b3264be46f6" /><Relationship Type="http://schemas.openxmlformats.org/officeDocument/2006/relationships/slide" Target="/ppt/slides/slide6.xml" Id="Rd5864eeb2ef044c6" /><Relationship Type="http://schemas.openxmlformats.org/officeDocument/2006/relationships/slide" Target="/ppt/slides/slide7.xml" Id="Rfee3d762d68f453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64c6c65406b40e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01bd368a604e9d" /><Relationship Type="http://schemas.openxmlformats.org/officeDocument/2006/relationships/theme" Target="/ppt/slideMasters/theme/theme1.xml" Id="R7889e730dbc24ee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d01bd368a604e9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d0d76c0b76421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62b63ed91d47c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ddceda59e54df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056f694690406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fc0463ecef485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3f55918df14e3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2ff19dffb7497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BKB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BKB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BKB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BKB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BKB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BKB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2 762 126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2 427 846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4 414 758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44 164 365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45 021 128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BKB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BRÅTEN BEATE KRISTIN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BKB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Båten, Dyrlandsveien 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0875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890 601 812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BKB AS</a:t>
            </a:r>
          </a:p>
        </p:txBody>
      </p:sp>
    </p:spTree>
  </p:cSld>
  <p:clrMapOvr>
    <a:masterClrMapping xmlns:a="http://schemas.openxmlformats.org/drawingml/2006/main"/>
  </p:clrMapOvr>
</p:sld>
</file>