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32fb4cfaf247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9843d1c70d4c49"/>
  </p:sldMasterIdLst>
  <p:sldIdLst>
    <p:sldId xmlns:r="http://schemas.openxmlformats.org/officeDocument/2006/relationships" id="256" r:id="Rf8ee1774e3ba418a"/>
    <p:sldId xmlns:r="http://schemas.openxmlformats.org/officeDocument/2006/relationships" id="257" r:id="R156974531fe8488f"/>
    <p:sldId xmlns:r="http://schemas.openxmlformats.org/officeDocument/2006/relationships" id="258" r:id="R8b85b0365a2b45c7"/>
    <p:sldId xmlns:r="http://schemas.openxmlformats.org/officeDocument/2006/relationships" id="259" r:id="Rbac93b5c76c64e72"/>
    <p:sldId xmlns:r="http://schemas.openxmlformats.org/officeDocument/2006/relationships" id="260" r:id="Ra46cd576ef5a4086"/>
    <p:sldId xmlns:r="http://schemas.openxmlformats.org/officeDocument/2006/relationships" id="261" r:id="R9dee9c02d0984319"/>
    <p:sldId xmlns:r="http://schemas.openxmlformats.org/officeDocument/2006/relationships" id="262" r:id="Rd4475abd447a4e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843d1c70d4c49" /><Relationship Type="http://schemas.openxmlformats.org/officeDocument/2006/relationships/slide" Target="/ppt/slides/slide1.xml" Id="Rf8ee1774e3ba418a" /><Relationship Type="http://schemas.openxmlformats.org/officeDocument/2006/relationships/slide" Target="/ppt/slides/slide2.xml" Id="R156974531fe8488f" /><Relationship Type="http://schemas.openxmlformats.org/officeDocument/2006/relationships/slide" Target="/ppt/slides/slide3.xml" Id="R8b85b0365a2b45c7" /><Relationship Type="http://schemas.openxmlformats.org/officeDocument/2006/relationships/slide" Target="/ppt/slides/slide4.xml" Id="Rbac93b5c76c64e72" /><Relationship Type="http://schemas.openxmlformats.org/officeDocument/2006/relationships/slide" Target="/ppt/slides/slide5.xml" Id="Ra46cd576ef5a4086" /><Relationship Type="http://schemas.openxmlformats.org/officeDocument/2006/relationships/slide" Target="/ppt/slides/slide6.xml" Id="R9dee9c02d0984319" /><Relationship Type="http://schemas.openxmlformats.org/officeDocument/2006/relationships/slide" Target="/ppt/slides/slide7.xml" Id="Rd4475abd447a4e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d0ea796b84e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168b344ce4921" /><Relationship Type="http://schemas.openxmlformats.org/officeDocument/2006/relationships/theme" Target="/ppt/slideMasters/theme/theme1.xml" Id="R06769f53d59842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f168b344ce49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3fd280b9b44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ae36ab42442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39807a1854c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04106ed7747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0622d96dc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a8a8278a546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47d1732d347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LEXA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LEXA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LEXA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LEXA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LEXA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LEXA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747 145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7 459 138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7 607 529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LEXA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ØISETH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LEXA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ao@purewater.no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890 565 212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LEXA AS</a:t>
            </a:r>
          </a:p>
        </p:txBody>
      </p:sp>
    </p:spTree>
  </p:cSld>
  <p:clrMapOvr>
    <a:masterClrMapping xmlns:a="http://schemas.openxmlformats.org/drawingml/2006/main"/>
  </p:clrMapOvr>
</p:sld>
</file>