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18c2f2f4249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f4017137f741fe"/>
  </p:sldMasterIdLst>
  <p:sldIdLst>
    <p:sldId xmlns:r="http://schemas.openxmlformats.org/officeDocument/2006/relationships" id="256" r:id="Rbf3e345783cc47db"/>
    <p:sldId xmlns:r="http://schemas.openxmlformats.org/officeDocument/2006/relationships" id="257" r:id="Racf4a46d7a0e42b6"/>
    <p:sldId xmlns:r="http://schemas.openxmlformats.org/officeDocument/2006/relationships" id="258" r:id="R6d3a566405914cc9"/>
    <p:sldId xmlns:r="http://schemas.openxmlformats.org/officeDocument/2006/relationships" id="259" r:id="R9ecfd48de6a64e3e"/>
    <p:sldId xmlns:r="http://schemas.openxmlformats.org/officeDocument/2006/relationships" id="260" r:id="R08e9602163004062"/>
    <p:sldId xmlns:r="http://schemas.openxmlformats.org/officeDocument/2006/relationships" id="261" r:id="Re700d91f5b4742e3"/>
    <p:sldId xmlns:r="http://schemas.openxmlformats.org/officeDocument/2006/relationships" id="262" r:id="Re6f708eb7fac4a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4017137f741fe" /><Relationship Type="http://schemas.openxmlformats.org/officeDocument/2006/relationships/slide" Target="/ppt/slides/slide1.xml" Id="Rbf3e345783cc47db" /><Relationship Type="http://schemas.openxmlformats.org/officeDocument/2006/relationships/slide" Target="/ppt/slides/slide2.xml" Id="Racf4a46d7a0e42b6" /><Relationship Type="http://schemas.openxmlformats.org/officeDocument/2006/relationships/slide" Target="/ppt/slides/slide3.xml" Id="R6d3a566405914cc9" /><Relationship Type="http://schemas.openxmlformats.org/officeDocument/2006/relationships/slide" Target="/ppt/slides/slide4.xml" Id="R9ecfd48de6a64e3e" /><Relationship Type="http://schemas.openxmlformats.org/officeDocument/2006/relationships/slide" Target="/ppt/slides/slide5.xml" Id="R08e9602163004062" /><Relationship Type="http://schemas.openxmlformats.org/officeDocument/2006/relationships/slide" Target="/ppt/slides/slide6.xml" Id="Re700d91f5b4742e3" /><Relationship Type="http://schemas.openxmlformats.org/officeDocument/2006/relationships/slide" Target="/ppt/slides/slide7.xml" Id="Re6f708eb7fac4a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101a69d8143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f3776dc154d74" /><Relationship Type="http://schemas.openxmlformats.org/officeDocument/2006/relationships/theme" Target="/ppt/slideMasters/theme/theme1.xml" Id="Rf5efcc3a67e94b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8f3776dc154d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dd72b74a34a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507ef3ac047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23cfd413f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46f2b47fb48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162a9ab9740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1f638d53448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d5e5652c640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ANLAST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225 695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ETTERLID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890 555 322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ANLAST AS</a:t>
            </a:r>
          </a:p>
        </p:txBody>
      </p:sp>
    </p:spTree>
  </p:cSld>
  <p:clrMapOvr>
    <a:masterClrMapping xmlns:a="http://schemas.openxmlformats.org/drawingml/2006/main"/>
  </p:clrMapOvr>
</p:sld>
</file>