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274cab996c45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bc68b760e4639"/>
  </p:sldMasterIdLst>
  <p:sldIdLst>
    <p:sldId xmlns:r="http://schemas.openxmlformats.org/officeDocument/2006/relationships" id="256" r:id="Rb20fa4aab9b24d33"/>
    <p:sldId xmlns:r="http://schemas.openxmlformats.org/officeDocument/2006/relationships" id="257" r:id="Rea4ac25182854f95"/>
    <p:sldId xmlns:r="http://schemas.openxmlformats.org/officeDocument/2006/relationships" id="258" r:id="R8f8106fbb308497c"/>
    <p:sldId xmlns:r="http://schemas.openxmlformats.org/officeDocument/2006/relationships" id="259" r:id="R763101b6caf84ffd"/>
    <p:sldId xmlns:r="http://schemas.openxmlformats.org/officeDocument/2006/relationships" id="260" r:id="R7e7f6d14948e4715"/>
    <p:sldId xmlns:r="http://schemas.openxmlformats.org/officeDocument/2006/relationships" id="261" r:id="R22f0cde51e2d48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bc68b760e4639" /><Relationship Type="http://schemas.openxmlformats.org/officeDocument/2006/relationships/slide" Target="/ppt/slides/slide1.xml" Id="Rb20fa4aab9b24d33" /><Relationship Type="http://schemas.openxmlformats.org/officeDocument/2006/relationships/slide" Target="/ppt/slides/slide2.xml" Id="Rea4ac25182854f95" /><Relationship Type="http://schemas.openxmlformats.org/officeDocument/2006/relationships/slide" Target="/ppt/slides/slide3.xml" Id="R8f8106fbb308497c" /><Relationship Type="http://schemas.openxmlformats.org/officeDocument/2006/relationships/slide" Target="/ppt/slides/slide4.xml" Id="R763101b6caf84ffd" /><Relationship Type="http://schemas.openxmlformats.org/officeDocument/2006/relationships/slide" Target="/ppt/slides/slide5.xml" Id="R7e7f6d14948e4715" /><Relationship Type="http://schemas.openxmlformats.org/officeDocument/2006/relationships/slide" Target="/ppt/slides/slide6.xml" Id="R22f0cde51e2d48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75de7067240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77f4c35fc4eac" /><Relationship Type="http://schemas.openxmlformats.org/officeDocument/2006/relationships/theme" Target="/ppt/slideMasters/theme/theme1.xml" Id="Rb62866cb80774b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677f4c35fc4e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69698cc2c4b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590766c4843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7fa400ce948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d128e4f4c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9b4b3159440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f89e7930f4a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FAKTA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FAKTA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FAKTA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FAKTA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FAKTA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FAKTA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−307 020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FAKTA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890 541 852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FAKTA INVEST AS</a:t>
            </a:r>
          </a:p>
        </p:txBody>
      </p:sp>
    </p:spTree>
  </p:cSld>
  <p:clrMapOvr>
    <a:masterClrMapping xmlns:a="http://schemas.openxmlformats.org/drawingml/2006/main"/>
  </p:clrMapOvr>
</p:sld>
</file>