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f1d9d44acb4e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4df47e92fb4f2f"/>
  </p:sldMasterIdLst>
  <p:sldIdLst>
    <p:sldId xmlns:r="http://schemas.openxmlformats.org/officeDocument/2006/relationships" id="256" r:id="Rc5378c88f7bd4713"/>
    <p:sldId xmlns:r="http://schemas.openxmlformats.org/officeDocument/2006/relationships" id="257" r:id="R7fc8742f8c2447e9"/>
    <p:sldId xmlns:r="http://schemas.openxmlformats.org/officeDocument/2006/relationships" id="258" r:id="R342f71e8bc5e4088"/>
    <p:sldId xmlns:r="http://schemas.openxmlformats.org/officeDocument/2006/relationships" id="259" r:id="R16264228afb84a4b"/>
    <p:sldId xmlns:r="http://schemas.openxmlformats.org/officeDocument/2006/relationships" id="260" r:id="R6ce8b419ad0243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4df47e92fb4f2f" /><Relationship Type="http://schemas.openxmlformats.org/officeDocument/2006/relationships/slide" Target="/ppt/slides/slide1.xml" Id="Rc5378c88f7bd4713" /><Relationship Type="http://schemas.openxmlformats.org/officeDocument/2006/relationships/slide" Target="/ppt/slides/slide2.xml" Id="R7fc8742f8c2447e9" /><Relationship Type="http://schemas.openxmlformats.org/officeDocument/2006/relationships/slide" Target="/ppt/slides/slide3.xml" Id="R342f71e8bc5e4088" /><Relationship Type="http://schemas.openxmlformats.org/officeDocument/2006/relationships/slide" Target="/ppt/slides/slide4.xml" Id="R16264228afb84a4b" /><Relationship Type="http://schemas.openxmlformats.org/officeDocument/2006/relationships/slide" Target="/ppt/slides/slide5.xml" Id="R6ce8b419ad0243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9221717dec4b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dcedda58545f7" /><Relationship Type="http://schemas.openxmlformats.org/officeDocument/2006/relationships/theme" Target="/ppt/slideMasters/theme/theme1.xml" Id="Reedc62c0a48a48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edcedda58545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8fff891c445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ce4e840d440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48704b4054a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9e190d51b47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3900faa8b45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SØNDRE BERGER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SØNDRE BERGER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SØNDRE BERGER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SØNDRE BERGER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SØNDRE BERGER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SØNDRE BERGER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890 535 992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SØNDRE BERGER UTVIKLING AS</a:t>
            </a:r>
          </a:p>
        </p:txBody>
      </p:sp>
    </p:spTree>
  </p:cSld>
  <p:clrMapOvr>
    <a:masterClrMapping xmlns:a="http://schemas.openxmlformats.org/drawingml/2006/main"/>
  </p:clrMapOvr>
</p:sld>
</file>