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bc5f1b2e0b4b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50bf68bdfc4ffe"/>
  </p:sldMasterIdLst>
  <p:sldIdLst>
    <p:sldId xmlns:r="http://schemas.openxmlformats.org/officeDocument/2006/relationships" id="256" r:id="R34ed56b5a1a04444"/>
    <p:sldId xmlns:r="http://schemas.openxmlformats.org/officeDocument/2006/relationships" id="257" r:id="Rc18855a0bf634947"/>
    <p:sldId xmlns:r="http://schemas.openxmlformats.org/officeDocument/2006/relationships" id="258" r:id="R31030b23844f4175"/>
    <p:sldId xmlns:r="http://schemas.openxmlformats.org/officeDocument/2006/relationships" id="259" r:id="R6233c71c594f4c92"/>
    <p:sldId xmlns:r="http://schemas.openxmlformats.org/officeDocument/2006/relationships" id="260" r:id="Rc9248596062047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50bf68bdfc4ffe" /><Relationship Type="http://schemas.openxmlformats.org/officeDocument/2006/relationships/slide" Target="/ppt/slides/slide1.xml" Id="R34ed56b5a1a04444" /><Relationship Type="http://schemas.openxmlformats.org/officeDocument/2006/relationships/slide" Target="/ppt/slides/slide2.xml" Id="Rc18855a0bf634947" /><Relationship Type="http://schemas.openxmlformats.org/officeDocument/2006/relationships/slide" Target="/ppt/slides/slide3.xml" Id="R31030b23844f4175" /><Relationship Type="http://schemas.openxmlformats.org/officeDocument/2006/relationships/slide" Target="/ppt/slides/slide4.xml" Id="R6233c71c594f4c92" /><Relationship Type="http://schemas.openxmlformats.org/officeDocument/2006/relationships/slide" Target="/ppt/slides/slide5.xml" Id="Rc9248596062047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808459dd7f4e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dd5ad27cb4072" /><Relationship Type="http://schemas.openxmlformats.org/officeDocument/2006/relationships/theme" Target="/ppt/slideMasters/theme/theme1.xml" Id="Rf0dfd722edb54b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8dd5ad27cb40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566467ba84f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33b9359e64f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d128df12e4a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abfb9ccb444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30502ec734e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HOLGERS KONDITORI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HOLGERS KONDITORI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890 500 862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 KONDITORI AS</a:t>
            </a:r>
          </a:p>
        </p:txBody>
      </p:sp>
    </p:spTree>
  </p:cSld>
  <p:clrMapOvr>
    <a:masterClrMapping xmlns:a="http://schemas.openxmlformats.org/drawingml/2006/main"/>
  </p:clrMapOvr>
</p:sld>
</file>