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fd1d094ae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7d36e9d234ec6"/>
  </p:sldMasterIdLst>
  <p:sldIdLst>
    <p:sldId xmlns:r="http://schemas.openxmlformats.org/officeDocument/2006/relationships" id="256" r:id="Re610b78f502b462c"/>
    <p:sldId xmlns:r="http://schemas.openxmlformats.org/officeDocument/2006/relationships" id="257" r:id="R2c634d68e77243d6"/>
    <p:sldId xmlns:r="http://schemas.openxmlformats.org/officeDocument/2006/relationships" id="258" r:id="R9700e65d359d44b3"/>
    <p:sldId xmlns:r="http://schemas.openxmlformats.org/officeDocument/2006/relationships" id="259" r:id="R6b657192842c434c"/>
    <p:sldId xmlns:r="http://schemas.openxmlformats.org/officeDocument/2006/relationships" id="260" r:id="R4d7ce7d6a5e84993"/>
    <p:sldId xmlns:r="http://schemas.openxmlformats.org/officeDocument/2006/relationships" id="261" r:id="Raa88503d3bc049d7"/>
    <p:sldId xmlns:r="http://schemas.openxmlformats.org/officeDocument/2006/relationships" id="262" r:id="R1b80f82a53f241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7d36e9d234ec6" /><Relationship Type="http://schemas.openxmlformats.org/officeDocument/2006/relationships/slide" Target="/ppt/slides/slide1.xml" Id="Re610b78f502b462c" /><Relationship Type="http://schemas.openxmlformats.org/officeDocument/2006/relationships/slide" Target="/ppt/slides/slide2.xml" Id="R2c634d68e77243d6" /><Relationship Type="http://schemas.openxmlformats.org/officeDocument/2006/relationships/slide" Target="/ppt/slides/slide3.xml" Id="R9700e65d359d44b3" /><Relationship Type="http://schemas.openxmlformats.org/officeDocument/2006/relationships/slide" Target="/ppt/slides/slide4.xml" Id="R6b657192842c434c" /><Relationship Type="http://schemas.openxmlformats.org/officeDocument/2006/relationships/slide" Target="/ppt/slides/slide5.xml" Id="R4d7ce7d6a5e84993" /><Relationship Type="http://schemas.openxmlformats.org/officeDocument/2006/relationships/slide" Target="/ppt/slides/slide6.xml" Id="Raa88503d3bc049d7" /><Relationship Type="http://schemas.openxmlformats.org/officeDocument/2006/relationships/slide" Target="/ppt/slides/slide7.xml" Id="R1b80f82a53f241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8a648522949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5b30853bd4f61" /><Relationship Type="http://schemas.openxmlformats.org/officeDocument/2006/relationships/theme" Target="/ppt/slideMasters/theme/theme1.xml" Id="Rd04c9a2e4b6b4a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5b30853bd4f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22b167042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b2dad261447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722b2865744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4a214aff949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9bfadd9e3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76aa751624d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46ea23f3d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ILM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464 330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143 514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13 757 219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28 280 615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LINDOR MOLDSKRED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Hovsetsvingane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890 438 792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ILM INVEST AS</a:t>
            </a:r>
          </a:p>
        </p:txBody>
      </p:sp>
    </p:spTree>
  </p:cSld>
  <p:clrMapOvr>
    <a:masterClrMapping xmlns:a="http://schemas.openxmlformats.org/drawingml/2006/main"/>
  </p:clrMapOvr>
</p:sld>
</file>