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ab66e459e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263135a0e49e1"/>
  </p:sldMasterIdLst>
  <p:sldIdLst>
    <p:sldId xmlns:r="http://schemas.openxmlformats.org/officeDocument/2006/relationships" id="256" r:id="Rbe6f90c69f654180"/>
    <p:sldId xmlns:r="http://schemas.openxmlformats.org/officeDocument/2006/relationships" id="257" r:id="Ra9ade5b97f0b489d"/>
    <p:sldId xmlns:r="http://schemas.openxmlformats.org/officeDocument/2006/relationships" id="258" r:id="Rdad33d1cd6ff4dfc"/>
    <p:sldId xmlns:r="http://schemas.openxmlformats.org/officeDocument/2006/relationships" id="259" r:id="R1682e43242074856"/>
    <p:sldId xmlns:r="http://schemas.openxmlformats.org/officeDocument/2006/relationships" id="260" r:id="R458f2e8724a6459a"/>
    <p:sldId xmlns:r="http://schemas.openxmlformats.org/officeDocument/2006/relationships" id="261" r:id="R2a79357d7871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263135a0e49e1" /><Relationship Type="http://schemas.openxmlformats.org/officeDocument/2006/relationships/slide" Target="/ppt/slides/slide1.xml" Id="Rbe6f90c69f654180" /><Relationship Type="http://schemas.openxmlformats.org/officeDocument/2006/relationships/slide" Target="/ppt/slides/slide2.xml" Id="Ra9ade5b97f0b489d" /><Relationship Type="http://schemas.openxmlformats.org/officeDocument/2006/relationships/slide" Target="/ppt/slides/slide3.xml" Id="Rdad33d1cd6ff4dfc" /><Relationship Type="http://schemas.openxmlformats.org/officeDocument/2006/relationships/slide" Target="/ppt/slides/slide4.xml" Id="R1682e43242074856" /><Relationship Type="http://schemas.openxmlformats.org/officeDocument/2006/relationships/slide" Target="/ppt/slides/slide5.xml" Id="R458f2e8724a6459a" /><Relationship Type="http://schemas.openxmlformats.org/officeDocument/2006/relationships/slide" Target="/ppt/slides/slide6.xml" Id="R2a79357d7871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1090baff3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a1a5ad8b44a27" /><Relationship Type="http://schemas.openxmlformats.org/officeDocument/2006/relationships/theme" Target="/ppt/slideMasters/theme/theme1.xml" Id="R95d8fd51395b46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a1a5ad8b44a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bea82dfaf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6802d8286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798f3a518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3b663d009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bf207d1ad49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64e87567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KRISHNA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KRISHNA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KRISHNA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KRISHNA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KRISHNA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KRISHNA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ASHISH KRISHNA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KOBBER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LADAKH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KRISHNA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Kvernstuveien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890 418 082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KRISHNA AS</a:t>
            </a:r>
          </a:p>
        </p:txBody>
      </p:sp>
    </p:spTree>
  </p:cSld>
  <p:clrMapOvr>
    <a:masterClrMapping xmlns:a="http://schemas.openxmlformats.org/drawingml/2006/main"/>
  </p:clrMapOvr>
</p:sld>
</file>