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cb08fafea89428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243276af4c8448c"/>
  </p:sldMasterIdLst>
  <p:sldIdLst>
    <p:sldId xmlns:r="http://schemas.openxmlformats.org/officeDocument/2006/relationships" id="256" r:id="Rb470d76f52fb415d"/>
    <p:sldId xmlns:r="http://schemas.openxmlformats.org/officeDocument/2006/relationships" id="257" r:id="R009021b849e6402c"/>
    <p:sldId xmlns:r="http://schemas.openxmlformats.org/officeDocument/2006/relationships" id="258" r:id="R5536b08147ae4e76"/>
    <p:sldId xmlns:r="http://schemas.openxmlformats.org/officeDocument/2006/relationships" id="259" r:id="Rcbcbd5eb785949b9"/>
    <p:sldId xmlns:r="http://schemas.openxmlformats.org/officeDocument/2006/relationships" id="260" r:id="R933deb81cd3d4fc0"/>
    <p:sldId xmlns:r="http://schemas.openxmlformats.org/officeDocument/2006/relationships" id="261" r:id="Rc398ebd3e7dd4c60"/>
    <p:sldId xmlns:r="http://schemas.openxmlformats.org/officeDocument/2006/relationships" id="262" r:id="R67428a3fe6f44ff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243276af4c8448c" /><Relationship Type="http://schemas.openxmlformats.org/officeDocument/2006/relationships/slide" Target="/ppt/slides/slide1.xml" Id="Rb470d76f52fb415d" /><Relationship Type="http://schemas.openxmlformats.org/officeDocument/2006/relationships/slide" Target="/ppt/slides/slide2.xml" Id="R009021b849e6402c" /><Relationship Type="http://schemas.openxmlformats.org/officeDocument/2006/relationships/slide" Target="/ppt/slides/slide3.xml" Id="R5536b08147ae4e76" /><Relationship Type="http://schemas.openxmlformats.org/officeDocument/2006/relationships/slide" Target="/ppt/slides/slide4.xml" Id="Rcbcbd5eb785949b9" /><Relationship Type="http://schemas.openxmlformats.org/officeDocument/2006/relationships/slide" Target="/ppt/slides/slide5.xml" Id="R933deb81cd3d4fc0" /><Relationship Type="http://schemas.openxmlformats.org/officeDocument/2006/relationships/slide" Target="/ppt/slides/slide6.xml" Id="Rc398ebd3e7dd4c60" /><Relationship Type="http://schemas.openxmlformats.org/officeDocument/2006/relationships/slide" Target="/ppt/slides/slide7.xml" Id="R67428a3fe6f44ff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5f2ff9058fa4d7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0d36bac5b14283" /><Relationship Type="http://schemas.openxmlformats.org/officeDocument/2006/relationships/theme" Target="/ppt/slideMasters/theme/theme1.xml" Id="R7c42ebc5f1ca459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f0d36bac5b1428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44b749efe840d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3243dca6644c7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e165a33dbb487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915c7b98a2454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7d1b7b3bbc403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777e00f90d4a4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e548398701410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LUNDQUIST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LUNDQUIST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LUNDQUIST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LUNDQUIST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LUNDQUIST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LUNDQUIST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2021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4 117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4 117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2 311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510 438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512 244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LUNDQUIST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LUNDQUIST KURT MELVOLD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LUNDQUIST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890 414 702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LUNDQUIST AS</a:t>
            </a:r>
          </a:p>
        </p:txBody>
      </p:sp>
    </p:spTree>
  </p:cSld>
  <p:clrMapOvr>
    <a:masterClrMapping xmlns:a="http://schemas.openxmlformats.org/drawingml/2006/main"/>
  </p:clrMapOvr>
</p:sld>
</file>