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f47c5aae149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a6b0a57b294f8e"/>
  </p:sldMasterIdLst>
  <p:sldIdLst>
    <p:sldId xmlns:r="http://schemas.openxmlformats.org/officeDocument/2006/relationships" id="256" r:id="Rca7fede561b04c38"/>
    <p:sldId xmlns:r="http://schemas.openxmlformats.org/officeDocument/2006/relationships" id="257" r:id="R51b98b2e08c84875"/>
    <p:sldId xmlns:r="http://schemas.openxmlformats.org/officeDocument/2006/relationships" id="258" r:id="Rc9cf1ea023e445fe"/>
    <p:sldId xmlns:r="http://schemas.openxmlformats.org/officeDocument/2006/relationships" id="259" r:id="Rd018323e0983440c"/>
    <p:sldId xmlns:r="http://schemas.openxmlformats.org/officeDocument/2006/relationships" id="260" r:id="Rc1b8259eae4c48b1"/>
    <p:sldId xmlns:r="http://schemas.openxmlformats.org/officeDocument/2006/relationships" id="261" r:id="R654569bbb56d41ee"/>
    <p:sldId xmlns:r="http://schemas.openxmlformats.org/officeDocument/2006/relationships" id="262" r:id="R4af79fb04652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6b0a57b294f8e" /><Relationship Type="http://schemas.openxmlformats.org/officeDocument/2006/relationships/slide" Target="/ppt/slides/slide1.xml" Id="Rca7fede561b04c38" /><Relationship Type="http://schemas.openxmlformats.org/officeDocument/2006/relationships/slide" Target="/ppt/slides/slide2.xml" Id="R51b98b2e08c84875" /><Relationship Type="http://schemas.openxmlformats.org/officeDocument/2006/relationships/slide" Target="/ppt/slides/slide3.xml" Id="Rc9cf1ea023e445fe" /><Relationship Type="http://schemas.openxmlformats.org/officeDocument/2006/relationships/slide" Target="/ppt/slides/slide4.xml" Id="Rd018323e0983440c" /><Relationship Type="http://schemas.openxmlformats.org/officeDocument/2006/relationships/slide" Target="/ppt/slides/slide5.xml" Id="Rc1b8259eae4c48b1" /><Relationship Type="http://schemas.openxmlformats.org/officeDocument/2006/relationships/slide" Target="/ppt/slides/slide6.xml" Id="R654569bbb56d41ee" /><Relationship Type="http://schemas.openxmlformats.org/officeDocument/2006/relationships/slide" Target="/ppt/slides/slide7.xml" Id="R4af79fb04652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a3d63a43e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b301e1c47420d" /><Relationship Type="http://schemas.openxmlformats.org/officeDocument/2006/relationships/theme" Target="/ppt/slideMasters/theme/theme1.xml" Id="R4b4de1360d60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db301e1c47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639236199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f541769e7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78e6b847e40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51b2cc42a40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3a94f43064a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624da0dda49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43b621e9249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KRØGENES SYD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KRØGENES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KRØGENES SYD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KRØGENES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KRØGENES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KRØGENES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5 615 049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4 159 634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1 926 070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19 316 449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57 766 558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KRØGENES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CHRISTENSEN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KRØGENES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Åsbieveien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reidar.christensen@k-christensen.no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890 370 942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KRØGENES SYD AS</a:t>
            </a:r>
          </a:p>
        </p:txBody>
      </p:sp>
    </p:spTree>
  </p:cSld>
  <p:clrMapOvr>
    <a:masterClrMapping xmlns:a="http://schemas.openxmlformats.org/drawingml/2006/main"/>
  </p:clrMapOvr>
</p:sld>
</file>