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1e89992a9214a0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6df1939682d45ca"/>
  </p:sldMasterIdLst>
  <p:sldIdLst>
    <p:sldId xmlns:r="http://schemas.openxmlformats.org/officeDocument/2006/relationships" id="256" r:id="R7541185ad696423a"/>
    <p:sldId xmlns:r="http://schemas.openxmlformats.org/officeDocument/2006/relationships" id="257" r:id="Ra18427a4b5b14d06"/>
    <p:sldId xmlns:r="http://schemas.openxmlformats.org/officeDocument/2006/relationships" id="258" r:id="Rfd3dab14dc434f1f"/>
    <p:sldId xmlns:r="http://schemas.openxmlformats.org/officeDocument/2006/relationships" id="259" r:id="Ra9efbb76d99f4096"/>
    <p:sldId xmlns:r="http://schemas.openxmlformats.org/officeDocument/2006/relationships" id="260" r:id="Rc2a46a0e0ee14b1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6df1939682d45ca" /><Relationship Type="http://schemas.openxmlformats.org/officeDocument/2006/relationships/slide" Target="/ppt/slides/slide1.xml" Id="R7541185ad696423a" /><Relationship Type="http://schemas.openxmlformats.org/officeDocument/2006/relationships/slide" Target="/ppt/slides/slide2.xml" Id="Ra18427a4b5b14d06" /><Relationship Type="http://schemas.openxmlformats.org/officeDocument/2006/relationships/slide" Target="/ppt/slides/slide3.xml" Id="Rfd3dab14dc434f1f" /><Relationship Type="http://schemas.openxmlformats.org/officeDocument/2006/relationships/slide" Target="/ppt/slides/slide4.xml" Id="Ra9efbb76d99f4096" /><Relationship Type="http://schemas.openxmlformats.org/officeDocument/2006/relationships/slide" Target="/ppt/slides/slide5.xml" Id="Rc2a46a0e0ee14b1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2463b2f7eb8497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00253be2a544e1" /><Relationship Type="http://schemas.openxmlformats.org/officeDocument/2006/relationships/theme" Target="/ppt/slideMasters/theme/theme1.xml" Id="R18d3adff761e4c7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a00253be2a544e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cb4012c6124a8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926dc55c11475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7de16bc34e431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2ff75fb17244b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4f0ff708c3477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LERØY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LERØY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LERØY EIENDOM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LERØY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LERØY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LERØY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890 357 342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LERØY EIENDOM AS</a:t>
            </a:r>
          </a:p>
        </p:txBody>
      </p:sp>
    </p:spTree>
  </p:cSld>
  <p:clrMapOvr>
    <a:masterClrMapping xmlns:a="http://schemas.openxmlformats.org/drawingml/2006/main"/>
  </p:clrMapOvr>
</p:sld>
</file>