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8c20b20b4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cdeb285b94416"/>
  </p:sldMasterIdLst>
  <p:sldIdLst>
    <p:sldId xmlns:r="http://schemas.openxmlformats.org/officeDocument/2006/relationships" id="256" r:id="Rdf49aa7665624c4a"/>
    <p:sldId xmlns:r="http://schemas.openxmlformats.org/officeDocument/2006/relationships" id="257" r:id="R41f67ed6e53240f9"/>
    <p:sldId xmlns:r="http://schemas.openxmlformats.org/officeDocument/2006/relationships" id="258" r:id="R1338f0b939b84208"/>
    <p:sldId xmlns:r="http://schemas.openxmlformats.org/officeDocument/2006/relationships" id="259" r:id="R4e5cbf58e7464229"/>
    <p:sldId xmlns:r="http://schemas.openxmlformats.org/officeDocument/2006/relationships" id="260" r:id="R6f49914d244c4c16"/>
    <p:sldId xmlns:r="http://schemas.openxmlformats.org/officeDocument/2006/relationships" id="261" r:id="R5b803d1690be45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cdeb285b94416" /><Relationship Type="http://schemas.openxmlformats.org/officeDocument/2006/relationships/slide" Target="/ppt/slides/slide1.xml" Id="Rdf49aa7665624c4a" /><Relationship Type="http://schemas.openxmlformats.org/officeDocument/2006/relationships/slide" Target="/ppt/slides/slide2.xml" Id="R41f67ed6e53240f9" /><Relationship Type="http://schemas.openxmlformats.org/officeDocument/2006/relationships/slide" Target="/ppt/slides/slide3.xml" Id="R1338f0b939b84208" /><Relationship Type="http://schemas.openxmlformats.org/officeDocument/2006/relationships/slide" Target="/ppt/slides/slide4.xml" Id="R4e5cbf58e7464229" /><Relationship Type="http://schemas.openxmlformats.org/officeDocument/2006/relationships/slide" Target="/ppt/slides/slide5.xml" Id="R6f49914d244c4c16" /><Relationship Type="http://schemas.openxmlformats.org/officeDocument/2006/relationships/slide" Target="/ppt/slides/slide6.xml" Id="R5b803d1690be45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45f8d2b24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220e0c064dab" /><Relationship Type="http://schemas.openxmlformats.org/officeDocument/2006/relationships/theme" Target="/ppt/slideMasters/theme/theme1.xml" Id="Rf4e4a23afb39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5220e0c06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5b41d3ce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da324eaea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235a44737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d5c50d473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50dee6be7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835fdc6b4b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INGENIØRTENESTE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INGENIØRTENESTE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JOAR KLEIVEN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geir@sitas.no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890 279 872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INGENIØRTENESTE AS</a:t>
            </a:r>
          </a:p>
        </p:txBody>
      </p:sp>
    </p:spTree>
  </p:cSld>
  <p:clrMapOvr>
    <a:masterClrMapping xmlns:a="http://schemas.openxmlformats.org/drawingml/2006/main"/>
  </p:clrMapOvr>
</p:sld>
</file>