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5b3a0635a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6bac15b9944d0"/>
  </p:sldMasterIdLst>
  <p:sldIdLst>
    <p:sldId xmlns:r="http://schemas.openxmlformats.org/officeDocument/2006/relationships" id="256" r:id="R9273f1055aa7478a"/>
    <p:sldId xmlns:r="http://schemas.openxmlformats.org/officeDocument/2006/relationships" id="257" r:id="R9b4c18fcc18c4611"/>
    <p:sldId xmlns:r="http://schemas.openxmlformats.org/officeDocument/2006/relationships" id="258" r:id="R46608758170c4bb9"/>
    <p:sldId xmlns:r="http://schemas.openxmlformats.org/officeDocument/2006/relationships" id="259" r:id="R41ecce9eed7f46bd"/>
    <p:sldId xmlns:r="http://schemas.openxmlformats.org/officeDocument/2006/relationships" id="260" r:id="Rb8173149b0074c18"/>
    <p:sldId xmlns:r="http://schemas.openxmlformats.org/officeDocument/2006/relationships" id="261" r:id="R75c9f8ddab7b476d"/>
    <p:sldId xmlns:r="http://schemas.openxmlformats.org/officeDocument/2006/relationships" id="262" r:id="Rfcfeb183d96c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6bac15b9944d0" /><Relationship Type="http://schemas.openxmlformats.org/officeDocument/2006/relationships/slide" Target="/ppt/slides/slide1.xml" Id="R9273f1055aa7478a" /><Relationship Type="http://schemas.openxmlformats.org/officeDocument/2006/relationships/slide" Target="/ppt/slides/slide2.xml" Id="R9b4c18fcc18c4611" /><Relationship Type="http://schemas.openxmlformats.org/officeDocument/2006/relationships/slide" Target="/ppt/slides/slide3.xml" Id="R46608758170c4bb9" /><Relationship Type="http://schemas.openxmlformats.org/officeDocument/2006/relationships/slide" Target="/ppt/slides/slide4.xml" Id="R41ecce9eed7f46bd" /><Relationship Type="http://schemas.openxmlformats.org/officeDocument/2006/relationships/slide" Target="/ppt/slides/slide5.xml" Id="Rb8173149b0074c18" /><Relationship Type="http://schemas.openxmlformats.org/officeDocument/2006/relationships/slide" Target="/ppt/slides/slide6.xml" Id="R75c9f8ddab7b476d" /><Relationship Type="http://schemas.openxmlformats.org/officeDocument/2006/relationships/slide" Target="/ppt/slides/slide7.xml" Id="Rfcfeb183d96c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401cb5c3849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3f6273f584049" /><Relationship Type="http://schemas.openxmlformats.org/officeDocument/2006/relationships/theme" Target="/ppt/slideMasters/theme/theme1.xml" Id="R18fe856dbe7f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3f6273f5840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ec932877c4f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f1b5390b2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33e0cb34441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06e3c0f52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99844000443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f41403b7142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442a24729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 EIENDOM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5 035 548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16 492 261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LARS BLINDHEIMSVIK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SONAR SKOGE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Ellingsøyvegen 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aalesundhus@online.no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