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e494e1ff5942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f6230130984179"/>
  </p:sldMasterIdLst>
  <p:sldIdLst>
    <p:sldId xmlns:r="http://schemas.openxmlformats.org/officeDocument/2006/relationships" id="256" r:id="R957378273edc409e"/>
    <p:sldId xmlns:r="http://schemas.openxmlformats.org/officeDocument/2006/relationships" id="257" r:id="Rdcc353dbd8114c30"/>
    <p:sldId xmlns:r="http://schemas.openxmlformats.org/officeDocument/2006/relationships" id="258" r:id="R32f4f8014fc04cfe"/>
    <p:sldId xmlns:r="http://schemas.openxmlformats.org/officeDocument/2006/relationships" id="259" r:id="R678d1f2eccf04abb"/>
    <p:sldId xmlns:r="http://schemas.openxmlformats.org/officeDocument/2006/relationships" id="260" r:id="R761d8b9f7a13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6230130984179" /><Relationship Type="http://schemas.openxmlformats.org/officeDocument/2006/relationships/slide" Target="/ppt/slides/slide1.xml" Id="R957378273edc409e" /><Relationship Type="http://schemas.openxmlformats.org/officeDocument/2006/relationships/slide" Target="/ppt/slides/slide2.xml" Id="Rdcc353dbd8114c30" /><Relationship Type="http://schemas.openxmlformats.org/officeDocument/2006/relationships/slide" Target="/ppt/slides/slide3.xml" Id="R32f4f8014fc04cfe" /><Relationship Type="http://schemas.openxmlformats.org/officeDocument/2006/relationships/slide" Target="/ppt/slides/slide4.xml" Id="R678d1f2eccf04abb" /><Relationship Type="http://schemas.openxmlformats.org/officeDocument/2006/relationships/slide" Target="/ppt/slides/slide5.xml" Id="R761d8b9f7a13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434930ab3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187e5eb094b19" /><Relationship Type="http://schemas.openxmlformats.org/officeDocument/2006/relationships/theme" Target="/ppt/slideMasters/theme/theme1.xml" Id="R850973828498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d187e5eb094b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1d0b5706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0d1aa4c95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3c44bf83f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2942545f9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91a03848248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