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eb6e6f27c94f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11923125b243cc"/>
  </p:sldMasterIdLst>
  <p:sldIdLst>
    <p:sldId xmlns:r="http://schemas.openxmlformats.org/officeDocument/2006/relationships" id="256" r:id="Raf18e962c87140c2"/>
    <p:sldId xmlns:r="http://schemas.openxmlformats.org/officeDocument/2006/relationships" id="257" r:id="R6549b11375af4243"/>
    <p:sldId xmlns:r="http://schemas.openxmlformats.org/officeDocument/2006/relationships" id="258" r:id="R718c532a90f74ec9"/>
    <p:sldId xmlns:r="http://schemas.openxmlformats.org/officeDocument/2006/relationships" id="259" r:id="Rdb570813b0104689"/>
    <p:sldId xmlns:r="http://schemas.openxmlformats.org/officeDocument/2006/relationships" id="260" r:id="R3d52962ece3a4c0c"/>
    <p:sldId xmlns:r="http://schemas.openxmlformats.org/officeDocument/2006/relationships" id="261" r:id="R9d50209b8aaf43b2"/>
    <p:sldId xmlns:r="http://schemas.openxmlformats.org/officeDocument/2006/relationships" id="262" r:id="R9534e6260d5941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11923125b243cc" /><Relationship Type="http://schemas.openxmlformats.org/officeDocument/2006/relationships/slide" Target="/ppt/slides/slide1.xml" Id="Raf18e962c87140c2" /><Relationship Type="http://schemas.openxmlformats.org/officeDocument/2006/relationships/slide" Target="/ppt/slides/slide2.xml" Id="R6549b11375af4243" /><Relationship Type="http://schemas.openxmlformats.org/officeDocument/2006/relationships/slide" Target="/ppt/slides/slide3.xml" Id="R718c532a90f74ec9" /><Relationship Type="http://schemas.openxmlformats.org/officeDocument/2006/relationships/slide" Target="/ppt/slides/slide4.xml" Id="Rdb570813b0104689" /><Relationship Type="http://schemas.openxmlformats.org/officeDocument/2006/relationships/slide" Target="/ppt/slides/slide5.xml" Id="R3d52962ece3a4c0c" /><Relationship Type="http://schemas.openxmlformats.org/officeDocument/2006/relationships/slide" Target="/ppt/slides/slide6.xml" Id="R9d50209b8aaf43b2" /><Relationship Type="http://schemas.openxmlformats.org/officeDocument/2006/relationships/slide" Target="/ppt/slides/slide7.xml" Id="R9534e6260d5941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cfeba8cdfe4a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08bb7a1514b3d" /><Relationship Type="http://schemas.openxmlformats.org/officeDocument/2006/relationships/theme" Target="/ppt/slideMasters/theme/theme1.xml" Id="R4714460b63a64b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c08bb7a1514b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6a2fdb4564e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ea760936247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6ad4ed2c842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06f34f8ab49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435d2fe1f4c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074f369db40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35cb5165b48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KNS 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KNS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KNS HANDEL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KNS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KNS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KNS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471 770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1 824 442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3 486 942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KNS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NYBØ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KNS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Midtre Brauta 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4105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890 201 512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KNS HANDEL AS</a:t>
            </a:r>
          </a:p>
        </p:txBody>
      </p:sp>
    </p:spTree>
  </p:cSld>
  <p:clrMapOvr>
    <a:masterClrMapping xmlns:a="http://schemas.openxmlformats.org/drawingml/2006/main"/>
  </p:clrMapOvr>
</p:sld>
</file>