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2754497dc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5802136134815"/>
  </p:sldMasterIdLst>
  <p:sldIdLst>
    <p:sldId xmlns:r="http://schemas.openxmlformats.org/officeDocument/2006/relationships" id="256" r:id="Rd9b5d27a3ae64ced"/>
    <p:sldId xmlns:r="http://schemas.openxmlformats.org/officeDocument/2006/relationships" id="257" r:id="R287c5f0644944a4c"/>
    <p:sldId xmlns:r="http://schemas.openxmlformats.org/officeDocument/2006/relationships" id="258" r:id="R26622dfc585a4ae5"/>
    <p:sldId xmlns:r="http://schemas.openxmlformats.org/officeDocument/2006/relationships" id="259" r:id="Rdd07405326034362"/>
    <p:sldId xmlns:r="http://schemas.openxmlformats.org/officeDocument/2006/relationships" id="260" r:id="R517c450c25b642b9"/>
    <p:sldId xmlns:r="http://schemas.openxmlformats.org/officeDocument/2006/relationships" id="261" r:id="Ra17551d4a08b444f"/>
    <p:sldId xmlns:r="http://schemas.openxmlformats.org/officeDocument/2006/relationships" id="262" r:id="Rf516d9e15463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5802136134815" /><Relationship Type="http://schemas.openxmlformats.org/officeDocument/2006/relationships/slide" Target="/ppt/slides/slide1.xml" Id="Rd9b5d27a3ae64ced" /><Relationship Type="http://schemas.openxmlformats.org/officeDocument/2006/relationships/slide" Target="/ppt/slides/slide2.xml" Id="R287c5f0644944a4c" /><Relationship Type="http://schemas.openxmlformats.org/officeDocument/2006/relationships/slide" Target="/ppt/slides/slide3.xml" Id="R26622dfc585a4ae5" /><Relationship Type="http://schemas.openxmlformats.org/officeDocument/2006/relationships/slide" Target="/ppt/slides/slide4.xml" Id="Rdd07405326034362" /><Relationship Type="http://schemas.openxmlformats.org/officeDocument/2006/relationships/slide" Target="/ppt/slides/slide5.xml" Id="R517c450c25b642b9" /><Relationship Type="http://schemas.openxmlformats.org/officeDocument/2006/relationships/slide" Target="/ppt/slides/slide6.xml" Id="Ra17551d4a08b444f" /><Relationship Type="http://schemas.openxmlformats.org/officeDocument/2006/relationships/slide" Target="/ppt/slides/slide7.xml" Id="Rf516d9e15463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f017dee1c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e2fa7a304aa1" /><Relationship Type="http://schemas.openxmlformats.org/officeDocument/2006/relationships/theme" Target="/ppt/slideMasters/theme/theme1.xml" Id="R02dfc8d20c7c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8e2fa7a30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586e08f97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ee5c8cb4d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e2925c3c49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fe9ca42e7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bc3b1aae9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d91e9c63c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2e2adef06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MESSOR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MESSOR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1 124 303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DOLATOWSKI KRYSTIAN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1467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kd@messor.no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890 168 612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MESSOR AS</a:t>
            </a:r>
          </a:p>
        </p:txBody>
      </p:sp>
    </p:spTree>
  </p:cSld>
  <p:clrMapOvr>
    <a:masterClrMapping xmlns:a="http://schemas.openxmlformats.org/drawingml/2006/main"/>
  </p:clrMapOvr>
</p:sld>
</file>