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76df246f60145e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ba7371ea1ae455f"/>
  </p:sldMasterIdLst>
  <p:sldIdLst>
    <p:sldId xmlns:r="http://schemas.openxmlformats.org/officeDocument/2006/relationships" id="256" r:id="R425cffcebaee45dc"/>
    <p:sldId xmlns:r="http://schemas.openxmlformats.org/officeDocument/2006/relationships" id="257" r:id="R91aac203d5a44099"/>
    <p:sldId xmlns:r="http://schemas.openxmlformats.org/officeDocument/2006/relationships" id="258" r:id="R6e1ee11ffd234c56"/>
    <p:sldId xmlns:r="http://schemas.openxmlformats.org/officeDocument/2006/relationships" id="259" r:id="Rc5729675f7794cfb"/>
    <p:sldId xmlns:r="http://schemas.openxmlformats.org/officeDocument/2006/relationships" id="260" r:id="Rc6ec859c37f14bda"/>
    <p:sldId xmlns:r="http://schemas.openxmlformats.org/officeDocument/2006/relationships" id="261" r:id="R845daf2390a44ffc"/>
    <p:sldId xmlns:r="http://schemas.openxmlformats.org/officeDocument/2006/relationships" id="262" r:id="Rb4dc9662394d40a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a7371ea1ae455f" /><Relationship Type="http://schemas.openxmlformats.org/officeDocument/2006/relationships/slide" Target="/ppt/slides/slide1.xml" Id="R425cffcebaee45dc" /><Relationship Type="http://schemas.openxmlformats.org/officeDocument/2006/relationships/slide" Target="/ppt/slides/slide2.xml" Id="R91aac203d5a44099" /><Relationship Type="http://schemas.openxmlformats.org/officeDocument/2006/relationships/slide" Target="/ppt/slides/slide3.xml" Id="R6e1ee11ffd234c56" /><Relationship Type="http://schemas.openxmlformats.org/officeDocument/2006/relationships/slide" Target="/ppt/slides/slide4.xml" Id="Rc5729675f7794cfb" /><Relationship Type="http://schemas.openxmlformats.org/officeDocument/2006/relationships/slide" Target="/ppt/slides/slide5.xml" Id="Rc6ec859c37f14bda" /><Relationship Type="http://schemas.openxmlformats.org/officeDocument/2006/relationships/slide" Target="/ppt/slides/slide6.xml" Id="R845daf2390a44ffc" /><Relationship Type="http://schemas.openxmlformats.org/officeDocument/2006/relationships/slide" Target="/ppt/slides/slide7.xml" Id="Rb4dc9662394d40a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eec590c0de4c4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8f35707ed540dc" /><Relationship Type="http://schemas.openxmlformats.org/officeDocument/2006/relationships/theme" Target="/ppt/slideMasters/theme/theme1.xml" Id="Rd7ac06e954ed43b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08f35707ed540d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e7b4cada384a0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784fbbcae54f2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77f3562884443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bcc901270d45c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d74d09f92e4b2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48fa9a265841e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78b6d7254e474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MESSOR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MESSOR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MESSOR AS ble etablert [år] og holder til i Strømmen.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MESSOR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MESSOR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MESSOR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228 000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−156 014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−102 122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1 124 303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1 285 834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MESSOR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KRYSTIAN DOLATOWSKI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MESSOR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Hagaveien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1467 Strømmen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kd@messor.no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890 168 612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MESSOR AS</a:t>
            </a:r>
          </a:p>
        </p:txBody>
      </p:sp>
    </p:spTree>
  </p:cSld>
  <p:clrMapOvr>
    <a:masterClrMapping xmlns:a="http://schemas.openxmlformats.org/drawingml/2006/main"/>
  </p:clrMapOvr>
</p:sld>
</file>