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e4d6e10fa845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8eb3150c7e4798"/>
  </p:sldMasterIdLst>
  <p:sldIdLst>
    <p:sldId xmlns:r="http://schemas.openxmlformats.org/officeDocument/2006/relationships" id="256" r:id="R2b0f958dd5b443f8"/>
    <p:sldId xmlns:r="http://schemas.openxmlformats.org/officeDocument/2006/relationships" id="257" r:id="R72708b0ce48a4f9b"/>
    <p:sldId xmlns:r="http://schemas.openxmlformats.org/officeDocument/2006/relationships" id="258" r:id="Rc43fb63fbd9748e2"/>
    <p:sldId xmlns:r="http://schemas.openxmlformats.org/officeDocument/2006/relationships" id="259" r:id="R49fcd72a60d14bdf"/>
    <p:sldId xmlns:r="http://schemas.openxmlformats.org/officeDocument/2006/relationships" id="260" r:id="R3740703f486241bd"/>
    <p:sldId xmlns:r="http://schemas.openxmlformats.org/officeDocument/2006/relationships" id="261" r:id="R8b498256dc8c41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8eb3150c7e4798" /><Relationship Type="http://schemas.openxmlformats.org/officeDocument/2006/relationships/slide" Target="/ppt/slides/slide1.xml" Id="R2b0f958dd5b443f8" /><Relationship Type="http://schemas.openxmlformats.org/officeDocument/2006/relationships/slide" Target="/ppt/slides/slide2.xml" Id="R72708b0ce48a4f9b" /><Relationship Type="http://schemas.openxmlformats.org/officeDocument/2006/relationships/slide" Target="/ppt/slides/slide3.xml" Id="Rc43fb63fbd9748e2" /><Relationship Type="http://schemas.openxmlformats.org/officeDocument/2006/relationships/slide" Target="/ppt/slides/slide4.xml" Id="R49fcd72a60d14bdf" /><Relationship Type="http://schemas.openxmlformats.org/officeDocument/2006/relationships/slide" Target="/ppt/slides/slide5.xml" Id="R3740703f486241bd" /><Relationship Type="http://schemas.openxmlformats.org/officeDocument/2006/relationships/slide" Target="/ppt/slides/slide6.xml" Id="R8b498256dc8c41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b057cd75d4b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3f5f23f094cfa" /><Relationship Type="http://schemas.openxmlformats.org/officeDocument/2006/relationships/theme" Target="/ppt/slideMasters/theme/theme1.xml" Id="R5d2da432b5b241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b3f5f23f094c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80b054dde4d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5219ae9a148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bd787d2f045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bdd34c16e48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58c8e383549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ce069ab0b4e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RICA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JGR HOLDING AS  –  96,0 %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GAIUS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42 26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890 150 152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RICA HOLDING AS</a:t>
            </a:r>
          </a:p>
        </p:txBody>
      </p:sp>
    </p:spTree>
  </p:cSld>
  <p:clrMapOvr>
    <a:masterClrMapping xmlns:a="http://schemas.openxmlformats.org/drawingml/2006/main"/>
  </p:clrMapOvr>
</p:sld>
</file>